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61" r:id="rId3"/>
    <p:sldId id="260" r:id="rId4"/>
    <p:sldId id="270" r:id="rId5"/>
    <p:sldId id="269" r:id="rId6"/>
    <p:sldId id="277" r:id="rId7"/>
    <p:sldId id="279" r:id="rId8"/>
    <p:sldId id="278" r:id="rId9"/>
    <p:sldId id="280" r:id="rId10"/>
    <p:sldId id="282" r:id="rId11"/>
    <p:sldId id="283" r:id="rId12"/>
    <p:sldId id="281" r:id="rId13"/>
    <p:sldId id="263" r:id="rId14"/>
    <p:sldId id="266" r:id="rId15"/>
    <p:sldId id="272" r:id="rId16"/>
    <p:sldId id="275" r:id="rId17"/>
    <p:sldId id="271" r:id="rId18"/>
    <p:sldId id="265" r:id="rId19"/>
    <p:sldId id="274" r:id="rId20"/>
    <p:sldId id="267" r:id="rId21"/>
    <p:sldId id="276" r:id="rId22"/>
    <p:sldId id="284" r:id="rId23"/>
    <p:sldId id="285" r:id="rId24"/>
    <p:sldId id="273"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B879"/>
    <a:srgbClr val="D3B979"/>
    <a:srgbClr val="D2C121"/>
    <a:srgbClr val="D2BF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5A3116-4A9B-43A2-8063-D2D966501D79}" v="170" dt="2022-06-10T20:04:36.012"/>
    <p1510:client id="{9F8CA9D5-F993-4C44-BC82-F37BFAB13162}" v="35" dt="2022-06-10T19:12:52.9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60"/>
    <p:restoredTop sz="72659" autoAdjust="0"/>
  </p:normalViewPr>
  <p:slideViewPr>
    <p:cSldViewPr>
      <p:cViewPr varScale="1">
        <p:scale>
          <a:sx n="80" d="100"/>
          <a:sy n="80" d="100"/>
        </p:scale>
        <p:origin x="2514" y="7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Wilson" userId="59c1f892-c265-4ac3-b58e-0176f963d1da" providerId="ADAL" clId="{675A3116-4A9B-43A2-8063-D2D966501D79}"/>
    <pc:docChg chg="modSld">
      <pc:chgData name="William Wilson" userId="59c1f892-c265-4ac3-b58e-0176f963d1da" providerId="ADAL" clId="{675A3116-4A9B-43A2-8063-D2D966501D79}" dt="2022-06-10T20:04:36.012" v="169" actId="20577"/>
      <pc:docMkLst>
        <pc:docMk/>
      </pc:docMkLst>
      <pc:sldChg chg="modSp">
        <pc:chgData name="William Wilson" userId="59c1f892-c265-4ac3-b58e-0176f963d1da" providerId="ADAL" clId="{675A3116-4A9B-43A2-8063-D2D966501D79}" dt="2022-06-10T20:04:36.012" v="169" actId="20577"/>
        <pc:sldMkLst>
          <pc:docMk/>
          <pc:sldMk cId="2572180643" sldId="274"/>
        </pc:sldMkLst>
        <pc:graphicFrameChg chg="mod">
          <ac:chgData name="William Wilson" userId="59c1f892-c265-4ac3-b58e-0176f963d1da" providerId="ADAL" clId="{675A3116-4A9B-43A2-8063-D2D966501D79}" dt="2022-06-10T20:04:36.012" v="169" actId="20577"/>
          <ac:graphicFrameMkLst>
            <pc:docMk/>
            <pc:sldMk cId="2572180643" sldId="274"/>
            <ac:graphicFrameMk id="2" creationId="{20F837CF-78E2-73D9-A58E-E2BD68DE8262}"/>
          </ac:graphicFrameMkLst>
        </pc:graphicFrameChg>
      </pc:sldChg>
    </pc:docChg>
  </pc:docChgLst>
  <pc:docChgLst>
    <pc:chgData name="William Wilson" userId="59c1f892-c265-4ac3-b58e-0176f963d1da" providerId="ADAL" clId="{9F8CA9D5-F993-4C44-BC82-F37BFAB13162}"/>
    <pc:docChg chg="undo custSel addSld delSld modSld sldOrd">
      <pc:chgData name="William Wilson" userId="59c1f892-c265-4ac3-b58e-0176f963d1da" providerId="ADAL" clId="{9F8CA9D5-F993-4C44-BC82-F37BFAB13162}" dt="2022-06-10T19:14:24.347" v="4052" actId="20577"/>
      <pc:docMkLst>
        <pc:docMk/>
      </pc:docMkLst>
      <pc:sldChg chg="addSp modSp mod">
        <pc:chgData name="William Wilson" userId="59c1f892-c265-4ac3-b58e-0176f963d1da" providerId="ADAL" clId="{9F8CA9D5-F993-4C44-BC82-F37BFAB13162}" dt="2022-06-10T15:18:53.777" v="82" actId="207"/>
        <pc:sldMkLst>
          <pc:docMk/>
          <pc:sldMk cId="0" sldId="256"/>
        </pc:sldMkLst>
        <pc:spChg chg="add mod">
          <ac:chgData name="William Wilson" userId="59c1f892-c265-4ac3-b58e-0176f963d1da" providerId="ADAL" clId="{9F8CA9D5-F993-4C44-BC82-F37BFAB13162}" dt="2022-06-10T15:18:53.777" v="82" actId="207"/>
          <ac:spMkLst>
            <pc:docMk/>
            <pc:sldMk cId="0" sldId="256"/>
            <ac:spMk id="2" creationId="{65B21FE5-0241-345D-B58F-4E6D66FADEAE}"/>
          </ac:spMkLst>
        </pc:spChg>
      </pc:sldChg>
      <pc:sldChg chg="del">
        <pc:chgData name="William Wilson" userId="59c1f892-c265-4ac3-b58e-0176f963d1da" providerId="ADAL" clId="{9F8CA9D5-F993-4C44-BC82-F37BFAB13162}" dt="2022-06-10T19:00:00.606" v="3062" actId="47"/>
        <pc:sldMkLst>
          <pc:docMk/>
          <pc:sldMk cId="0" sldId="258"/>
        </pc:sldMkLst>
      </pc:sldChg>
      <pc:sldChg chg="addSp modSp mod">
        <pc:chgData name="William Wilson" userId="59c1f892-c265-4ac3-b58e-0176f963d1da" providerId="ADAL" clId="{9F8CA9D5-F993-4C44-BC82-F37BFAB13162}" dt="2022-06-10T18:56:53.163" v="3009" actId="14100"/>
        <pc:sldMkLst>
          <pc:docMk/>
          <pc:sldMk cId="0" sldId="260"/>
        </pc:sldMkLst>
        <pc:spChg chg="mod">
          <ac:chgData name="William Wilson" userId="59c1f892-c265-4ac3-b58e-0176f963d1da" providerId="ADAL" clId="{9F8CA9D5-F993-4C44-BC82-F37BFAB13162}" dt="2022-06-10T15:20:33.133" v="161" actId="20577"/>
          <ac:spMkLst>
            <pc:docMk/>
            <pc:sldMk cId="0" sldId="260"/>
            <ac:spMk id="3" creationId="{00000000-0000-0000-0000-000000000000}"/>
          </ac:spMkLst>
        </pc:spChg>
        <pc:spChg chg="add mod">
          <ac:chgData name="William Wilson" userId="59c1f892-c265-4ac3-b58e-0176f963d1da" providerId="ADAL" clId="{9F8CA9D5-F993-4C44-BC82-F37BFAB13162}" dt="2022-06-10T18:56:53.163" v="3009" actId="14100"/>
          <ac:spMkLst>
            <pc:docMk/>
            <pc:sldMk cId="0" sldId="260"/>
            <ac:spMk id="4" creationId="{1D5FA06E-544D-0158-1460-A4C181F5E1DA}"/>
          </ac:spMkLst>
        </pc:spChg>
      </pc:sldChg>
      <pc:sldChg chg="addSp modSp mod">
        <pc:chgData name="William Wilson" userId="59c1f892-c265-4ac3-b58e-0176f963d1da" providerId="ADAL" clId="{9F8CA9D5-F993-4C44-BC82-F37BFAB13162}" dt="2022-06-10T18:54:23.327" v="2674" actId="1076"/>
        <pc:sldMkLst>
          <pc:docMk/>
          <pc:sldMk cId="0" sldId="261"/>
        </pc:sldMkLst>
        <pc:spChg chg="mod">
          <ac:chgData name="William Wilson" userId="59c1f892-c265-4ac3-b58e-0176f963d1da" providerId="ADAL" clId="{9F8CA9D5-F993-4C44-BC82-F37BFAB13162}" dt="2022-06-10T15:19:15.436" v="101" actId="20577"/>
          <ac:spMkLst>
            <pc:docMk/>
            <pc:sldMk cId="0" sldId="261"/>
            <ac:spMk id="5" creationId="{00000000-0000-0000-0000-000000000000}"/>
          </ac:spMkLst>
        </pc:spChg>
        <pc:spChg chg="add mod">
          <ac:chgData name="William Wilson" userId="59c1f892-c265-4ac3-b58e-0176f963d1da" providerId="ADAL" clId="{9F8CA9D5-F993-4C44-BC82-F37BFAB13162}" dt="2022-06-10T18:54:23.327" v="2674" actId="1076"/>
          <ac:spMkLst>
            <pc:docMk/>
            <pc:sldMk cId="0" sldId="261"/>
            <ac:spMk id="6" creationId="{709679B9-142D-CD9F-C9AA-6CEE34ADD5A6}"/>
          </ac:spMkLst>
        </pc:spChg>
      </pc:sldChg>
      <pc:sldChg chg="addSp delSp modSp mod modNotesTx">
        <pc:chgData name="William Wilson" userId="59c1f892-c265-4ac3-b58e-0176f963d1da" providerId="ADAL" clId="{9F8CA9D5-F993-4C44-BC82-F37BFAB13162}" dt="2022-06-10T16:27:18.431" v="2341" actId="20577"/>
        <pc:sldMkLst>
          <pc:docMk/>
          <pc:sldMk cId="0" sldId="263"/>
        </pc:sldMkLst>
        <pc:spChg chg="add del mod">
          <ac:chgData name="William Wilson" userId="59c1f892-c265-4ac3-b58e-0176f963d1da" providerId="ADAL" clId="{9F8CA9D5-F993-4C44-BC82-F37BFAB13162}" dt="2022-06-10T16:14:22.329" v="2133" actId="12084"/>
          <ac:spMkLst>
            <pc:docMk/>
            <pc:sldMk cId="0" sldId="263"/>
            <ac:spMk id="2" creationId="{5C874FF0-53F5-3449-C949-B276B1E176B2}"/>
          </ac:spMkLst>
        </pc:spChg>
        <pc:spChg chg="mod">
          <ac:chgData name="William Wilson" userId="59c1f892-c265-4ac3-b58e-0176f963d1da" providerId="ADAL" clId="{9F8CA9D5-F993-4C44-BC82-F37BFAB13162}" dt="2022-06-10T15:48:17.637" v="232" actId="20577"/>
          <ac:spMkLst>
            <pc:docMk/>
            <pc:sldMk cId="0" sldId="263"/>
            <ac:spMk id="3" creationId="{00000000-0000-0000-0000-000000000000}"/>
          </ac:spMkLst>
        </pc:spChg>
        <pc:graphicFrameChg chg="add mod">
          <ac:chgData name="William Wilson" userId="59c1f892-c265-4ac3-b58e-0176f963d1da" providerId="ADAL" clId="{9F8CA9D5-F993-4C44-BC82-F37BFAB13162}" dt="2022-06-10T16:14:51.827" v="2136" actId="13782"/>
          <ac:graphicFrameMkLst>
            <pc:docMk/>
            <pc:sldMk cId="0" sldId="263"/>
            <ac:graphicFrameMk id="4" creationId="{8136B8C0-2983-7498-06B5-C2949E06E3AA}"/>
          </ac:graphicFrameMkLst>
        </pc:graphicFrameChg>
      </pc:sldChg>
      <pc:sldChg chg="addSp delSp modSp mod ord">
        <pc:chgData name="William Wilson" userId="59c1f892-c265-4ac3-b58e-0176f963d1da" providerId="ADAL" clId="{9F8CA9D5-F993-4C44-BC82-F37BFAB13162}" dt="2022-06-10T15:54:15.081" v="804" actId="12084"/>
        <pc:sldMkLst>
          <pc:docMk/>
          <pc:sldMk cId="0" sldId="265"/>
        </pc:sldMkLst>
        <pc:spChg chg="add del mod">
          <ac:chgData name="William Wilson" userId="59c1f892-c265-4ac3-b58e-0176f963d1da" providerId="ADAL" clId="{9F8CA9D5-F993-4C44-BC82-F37BFAB13162}" dt="2022-06-10T15:54:15.081" v="804" actId="12084"/>
          <ac:spMkLst>
            <pc:docMk/>
            <pc:sldMk cId="0" sldId="265"/>
            <ac:spMk id="3" creationId="{F1821587-F11E-2E10-37FC-4E3CE8F1464F}"/>
          </ac:spMkLst>
        </pc:spChg>
        <pc:spChg chg="mod">
          <ac:chgData name="William Wilson" userId="59c1f892-c265-4ac3-b58e-0176f963d1da" providerId="ADAL" clId="{9F8CA9D5-F993-4C44-BC82-F37BFAB13162}" dt="2022-06-10T15:49:31.598" v="366" actId="20577"/>
          <ac:spMkLst>
            <pc:docMk/>
            <pc:sldMk cId="0" sldId="265"/>
            <ac:spMk id="6" creationId="{00000000-0000-0000-0000-000000000000}"/>
          </ac:spMkLst>
        </pc:spChg>
        <pc:graphicFrameChg chg="add mod">
          <ac:chgData name="William Wilson" userId="59c1f892-c265-4ac3-b58e-0176f963d1da" providerId="ADAL" clId="{9F8CA9D5-F993-4C44-BC82-F37BFAB13162}" dt="2022-06-10T15:54:15.081" v="804" actId="12084"/>
          <ac:graphicFrameMkLst>
            <pc:docMk/>
            <pc:sldMk cId="0" sldId="265"/>
            <ac:graphicFrameMk id="4" creationId="{B10487D8-1CC7-20C2-0FD4-536BAE82D14D}"/>
          </ac:graphicFrameMkLst>
        </pc:graphicFrameChg>
      </pc:sldChg>
      <pc:sldChg chg="addSp delSp modSp mod modNotesTx">
        <pc:chgData name="William Wilson" userId="59c1f892-c265-4ac3-b58e-0176f963d1da" providerId="ADAL" clId="{9F8CA9D5-F993-4C44-BC82-F37BFAB13162}" dt="2022-06-10T16:02:49.173" v="1086" actId="1076"/>
        <pc:sldMkLst>
          <pc:docMk/>
          <pc:sldMk cId="0" sldId="266"/>
        </pc:sldMkLst>
        <pc:spChg chg="add del">
          <ac:chgData name="William Wilson" userId="59c1f892-c265-4ac3-b58e-0176f963d1da" providerId="ADAL" clId="{9F8CA9D5-F993-4C44-BC82-F37BFAB13162}" dt="2022-06-10T15:55:13.861" v="840" actId="478"/>
          <ac:spMkLst>
            <pc:docMk/>
            <pc:sldMk cId="0" sldId="266"/>
            <ac:spMk id="2" creationId="{7A03F739-1879-C24C-D9BB-9A4392B423F9}"/>
          </ac:spMkLst>
        </pc:spChg>
        <pc:spChg chg="add del mod">
          <ac:chgData name="William Wilson" userId="59c1f892-c265-4ac3-b58e-0176f963d1da" providerId="ADAL" clId="{9F8CA9D5-F993-4C44-BC82-F37BFAB13162}" dt="2022-06-10T15:57:08.887" v="883" actId="20577"/>
          <ac:spMkLst>
            <pc:docMk/>
            <pc:sldMk cId="0" sldId="266"/>
            <ac:spMk id="3" creationId="{00000000-0000-0000-0000-000000000000}"/>
          </ac:spMkLst>
        </pc:spChg>
        <pc:spChg chg="add mod">
          <ac:chgData name="William Wilson" userId="59c1f892-c265-4ac3-b58e-0176f963d1da" providerId="ADAL" clId="{9F8CA9D5-F993-4C44-BC82-F37BFAB13162}" dt="2022-06-10T16:00:11.206" v="1056" actId="1076"/>
          <ac:spMkLst>
            <pc:docMk/>
            <pc:sldMk cId="0" sldId="266"/>
            <ac:spMk id="5" creationId="{E80FFBF8-A85A-7525-AE9F-A6182AB88C94}"/>
          </ac:spMkLst>
        </pc:spChg>
        <pc:spChg chg="add mod">
          <ac:chgData name="William Wilson" userId="59c1f892-c265-4ac3-b58e-0176f963d1da" providerId="ADAL" clId="{9F8CA9D5-F993-4C44-BC82-F37BFAB13162}" dt="2022-06-10T16:02:49.173" v="1086" actId="1076"/>
          <ac:spMkLst>
            <pc:docMk/>
            <pc:sldMk cId="0" sldId="266"/>
            <ac:spMk id="6" creationId="{86A0AFAC-05E5-2186-88AE-A6FCC4B8E1C1}"/>
          </ac:spMkLst>
        </pc:spChg>
        <pc:picChg chg="add mod">
          <ac:chgData name="William Wilson" userId="59c1f892-c265-4ac3-b58e-0176f963d1da" providerId="ADAL" clId="{9F8CA9D5-F993-4C44-BC82-F37BFAB13162}" dt="2022-06-10T16:00:08.243" v="1055" actId="1076"/>
          <ac:picMkLst>
            <pc:docMk/>
            <pc:sldMk cId="0" sldId="266"/>
            <ac:picMk id="4" creationId="{FDB32E91-BC5B-7AFD-2D3C-644B8060CEA4}"/>
          </ac:picMkLst>
        </pc:picChg>
      </pc:sldChg>
      <pc:sldChg chg="addSp delSp modSp mod modNotesTx">
        <pc:chgData name="William Wilson" userId="59c1f892-c265-4ac3-b58e-0176f963d1da" providerId="ADAL" clId="{9F8CA9D5-F993-4C44-BC82-F37BFAB13162}" dt="2022-06-10T18:26:18.324" v="2599" actId="20577"/>
        <pc:sldMkLst>
          <pc:docMk/>
          <pc:sldMk cId="0" sldId="267"/>
        </pc:sldMkLst>
        <pc:spChg chg="add del">
          <ac:chgData name="William Wilson" userId="59c1f892-c265-4ac3-b58e-0176f963d1da" providerId="ADAL" clId="{9F8CA9D5-F993-4C44-BC82-F37BFAB13162}" dt="2022-06-10T18:26:15.331" v="2594" actId="478"/>
          <ac:spMkLst>
            <pc:docMk/>
            <pc:sldMk cId="0" sldId="267"/>
            <ac:spMk id="4" creationId="{F77F08ED-F219-BD1F-3813-E0C5D16CC7D1}"/>
          </ac:spMkLst>
        </pc:spChg>
        <pc:spChg chg="add mod">
          <ac:chgData name="William Wilson" userId="59c1f892-c265-4ac3-b58e-0176f963d1da" providerId="ADAL" clId="{9F8CA9D5-F993-4C44-BC82-F37BFAB13162}" dt="2022-06-10T18:26:18.324" v="2599" actId="20577"/>
          <ac:spMkLst>
            <pc:docMk/>
            <pc:sldMk cId="0" sldId="267"/>
            <ac:spMk id="5" creationId="{0C66E0EB-4DD8-9A7E-B0EE-E85B1621199F}"/>
          </ac:spMkLst>
        </pc:spChg>
        <pc:spChg chg="mod">
          <ac:chgData name="William Wilson" userId="59c1f892-c265-4ac3-b58e-0176f963d1da" providerId="ADAL" clId="{9F8CA9D5-F993-4C44-BC82-F37BFAB13162}" dt="2022-06-10T18:23:54.047" v="2576" actId="20577"/>
          <ac:spMkLst>
            <pc:docMk/>
            <pc:sldMk cId="0" sldId="267"/>
            <ac:spMk id="6" creationId="{00000000-0000-0000-0000-000000000000}"/>
          </ac:spMkLst>
        </pc:spChg>
        <pc:picChg chg="add mod">
          <ac:chgData name="William Wilson" userId="59c1f892-c265-4ac3-b58e-0176f963d1da" providerId="ADAL" clId="{9F8CA9D5-F993-4C44-BC82-F37BFAB13162}" dt="2022-06-10T18:25:16.449" v="2587" actId="1076"/>
          <ac:picMkLst>
            <pc:docMk/>
            <pc:sldMk cId="0" sldId="267"/>
            <ac:picMk id="3" creationId="{52D75D9E-495A-21DA-AD7C-B448C0184983}"/>
          </ac:picMkLst>
        </pc:picChg>
      </pc:sldChg>
      <pc:sldChg chg="add del">
        <pc:chgData name="William Wilson" userId="59c1f892-c265-4ac3-b58e-0176f963d1da" providerId="ADAL" clId="{9F8CA9D5-F993-4C44-BC82-F37BFAB13162}" dt="2022-06-10T18:59:58.489" v="3061" actId="47"/>
        <pc:sldMkLst>
          <pc:docMk/>
          <pc:sldMk cId="2902205472" sldId="268"/>
        </pc:sldMkLst>
      </pc:sldChg>
      <pc:sldChg chg="new del">
        <pc:chgData name="William Wilson" userId="59c1f892-c265-4ac3-b58e-0176f963d1da" providerId="ADAL" clId="{9F8CA9D5-F993-4C44-BC82-F37BFAB13162}" dt="2022-06-10T15:20:03.835" v="103" actId="2696"/>
        <pc:sldMkLst>
          <pc:docMk/>
          <pc:sldMk cId="3385336889" sldId="268"/>
        </pc:sldMkLst>
      </pc:sldChg>
      <pc:sldChg chg="addSp delSp modSp add mod">
        <pc:chgData name="William Wilson" userId="59c1f892-c265-4ac3-b58e-0176f963d1da" providerId="ADAL" clId="{9F8CA9D5-F993-4C44-BC82-F37BFAB13162}" dt="2022-06-10T19:00:35.422" v="3063" actId="22"/>
        <pc:sldMkLst>
          <pc:docMk/>
          <pc:sldMk cId="2411654780" sldId="269"/>
        </pc:sldMkLst>
        <pc:spChg chg="mod">
          <ac:chgData name="William Wilson" userId="59c1f892-c265-4ac3-b58e-0176f963d1da" providerId="ADAL" clId="{9F8CA9D5-F993-4C44-BC82-F37BFAB13162}" dt="2022-06-10T15:48:04.134" v="215" actId="20577"/>
          <ac:spMkLst>
            <pc:docMk/>
            <pc:sldMk cId="2411654780" sldId="269"/>
            <ac:spMk id="3" creationId="{00000000-0000-0000-0000-000000000000}"/>
          </ac:spMkLst>
        </pc:spChg>
        <pc:spChg chg="add del">
          <ac:chgData name="William Wilson" userId="59c1f892-c265-4ac3-b58e-0176f963d1da" providerId="ADAL" clId="{9F8CA9D5-F993-4C44-BC82-F37BFAB13162}" dt="2022-06-10T18:59:05.534" v="3058" actId="478"/>
          <ac:spMkLst>
            <pc:docMk/>
            <pc:sldMk cId="2411654780" sldId="269"/>
            <ac:spMk id="4" creationId="{92A12125-79E1-1BE4-0DCE-EDFA1336FDCB}"/>
          </ac:spMkLst>
        </pc:spChg>
        <pc:picChg chg="add">
          <ac:chgData name="William Wilson" userId="59c1f892-c265-4ac3-b58e-0176f963d1da" providerId="ADAL" clId="{9F8CA9D5-F993-4C44-BC82-F37BFAB13162}" dt="2022-06-10T19:00:35.422" v="3063" actId="22"/>
          <ac:picMkLst>
            <pc:docMk/>
            <pc:sldMk cId="2411654780" sldId="269"/>
            <ac:picMk id="6" creationId="{991C1CEE-29E8-8D78-96B4-92878D01AA36}"/>
          </ac:picMkLst>
        </pc:picChg>
      </pc:sldChg>
      <pc:sldChg chg="addSp modSp add mod">
        <pc:chgData name="William Wilson" userId="59c1f892-c265-4ac3-b58e-0176f963d1da" providerId="ADAL" clId="{9F8CA9D5-F993-4C44-BC82-F37BFAB13162}" dt="2022-06-10T18:58:43.996" v="3056" actId="15"/>
        <pc:sldMkLst>
          <pc:docMk/>
          <pc:sldMk cId="1663167528" sldId="270"/>
        </pc:sldMkLst>
        <pc:spChg chg="mod">
          <ac:chgData name="William Wilson" userId="59c1f892-c265-4ac3-b58e-0176f963d1da" providerId="ADAL" clId="{9F8CA9D5-F993-4C44-BC82-F37BFAB13162}" dt="2022-06-10T15:21:08.773" v="180" actId="20577"/>
          <ac:spMkLst>
            <pc:docMk/>
            <pc:sldMk cId="1663167528" sldId="270"/>
            <ac:spMk id="3" creationId="{00000000-0000-0000-0000-000000000000}"/>
          </ac:spMkLst>
        </pc:spChg>
        <pc:spChg chg="add mod">
          <ac:chgData name="William Wilson" userId="59c1f892-c265-4ac3-b58e-0176f963d1da" providerId="ADAL" clId="{9F8CA9D5-F993-4C44-BC82-F37BFAB13162}" dt="2022-06-10T18:58:43.996" v="3056" actId="15"/>
          <ac:spMkLst>
            <pc:docMk/>
            <pc:sldMk cId="1663167528" sldId="270"/>
            <ac:spMk id="4" creationId="{089354E1-F035-E15B-612B-AB310F25746F}"/>
          </ac:spMkLst>
        </pc:spChg>
      </pc:sldChg>
      <pc:sldChg chg="addSp delSp modSp add mod">
        <pc:chgData name="William Wilson" userId="59c1f892-c265-4ac3-b58e-0176f963d1da" providerId="ADAL" clId="{9F8CA9D5-F993-4C44-BC82-F37BFAB13162}" dt="2022-06-10T16:12:20.007" v="2092" actId="12084"/>
        <pc:sldMkLst>
          <pc:docMk/>
          <pc:sldMk cId="4209992512" sldId="271"/>
        </pc:sldMkLst>
        <pc:spChg chg="mod">
          <ac:chgData name="William Wilson" userId="59c1f892-c265-4ac3-b58e-0176f963d1da" providerId="ADAL" clId="{9F8CA9D5-F993-4C44-BC82-F37BFAB13162}" dt="2022-06-10T16:08:34.747" v="1618" actId="20577"/>
          <ac:spMkLst>
            <pc:docMk/>
            <pc:sldMk cId="4209992512" sldId="271"/>
            <ac:spMk id="3" creationId="{00000000-0000-0000-0000-000000000000}"/>
          </ac:spMkLst>
        </pc:spChg>
        <pc:spChg chg="add del mod">
          <ac:chgData name="William Wilson" userId="59c1f892-c265-4ac3-b58e-0176f963d1da" providerId="ADAL" clId="{9F8CA9D5-F993-4C44-BC82-F37BFAB13162}" dt="2022-06-10T16:12:20.007" v="2092" actId="12084"/>
          <ac:spMkLst>
            <pc:docMk/>
            <pc:sldMk cId="4209992512" sldId="271"/>
            <ac:spMk id="4" creationId="{CDB37F53-C31A-14BE-0D42-B9005BC8C2C7}"/>
          </ac:spMkLst>
        </pc:spChg>
        <pc:graphicFrameChg chg="add mod">
          <ac:chgData name="William Wilson" userId="59c1f892-c265-4ac3-b58e-0176f963d1da" providerId="ADAL" clId="{9F8CA9D5-F993-4C44-BC82-F37BFAB13162}" dt="2022-06-10T16:12:20.007" v="2092" actId="12084"/>
          <ac:graphicFrameMkLst>
            <pc:docMk/>
            <pc:sldMk cId="4209992512" sldId="271"/>
            <ac:graphicFrameMk id="2" creationId="{20F837CF-78E2-73D9-A58E-E2BD68DE8262}"/>
          </ac:graphicFrameMkLst>
        </pc:graphicFrameChg>
      </pc:sldChg>
      <pc:sldChg chg="addSp delSp modSp new mod modNotesTx">
        <pc:chgData name="William Wilson" userId="59c1f892-c265-4ac3-b58e-0176f963d1da" providerId="ADAL" clId="{9F8CA9D5-F993-4C44-BC82-F37BFAB13162}" dt="2022-06-10T16:56:38.370" v="2464" actId="20577"/>
        <pc:sldMkLst>
          <pc:docMk/>
          <pc:sldMk cId="1261322270" sldId="272"/>
        </pc:sldMkLst>
        <pc:spChg chg="add mod">
          <ac:chgData name="William Wilson" userId="59c1f892-c265-4ac3-b58e-0176f963d1da" providerId="ADAL" clId="{9F8CA9D5-F993-4C44-BC82-F37BFAB13162}" dt="2022-06-10T15:57:26.897" v="899" actId="404"/>
          <ac:spMkLst>
            <pc:docMk/>
            <pc:sldMk cId="1261322270" sldId="272"/>
            <ac:spMk id="2" creationId="{049A2D03-4EC3-F626-E379-2BA9EC3C4B3F}"/>
          </ac:spMkLst>
        </pc:spChg>
        <pc:spChg chg="add del mod">
          <ac:chgData name="William Wilson" userId="59c1f892-c265-4ac3-b58e-0176f963d1da" providerId="ADAL" clId="{9F8CA9D5-F993-4C44-BC82-F37BFAB13162}" dt="2022-06-10T16:12:25.499" v="2093" actId="12084"/>
          <ac:spMkLst>
            <pc:docMk/>
            <pc:sldMk cId="1261322270" sldId="272"/>
            <ac:spMk id="3" creationId="{661E8D9A-633F-2A4F-74C2-9E15889D8FFA}"/>
          </ac:spMkLst>
        </pc:spChg>
        <pc:graphicFrameChg chg="add mod">
          <ac:chgData name="William Wilson" userId="59c1f892-c265-4ac3-b58e-0176f963d1da" providerId="ADAL" clId="{9F8CA9D5-F993-4C44-BC82-F37BFAB13162}" dt="2022-06-10T16:12:25.499" v="2093" actId="12084"/>
          <ac:graphicFrameMkLst>
            <pc:docMk/>
            <pc:sldMk cId="1261322270" sldId="272"/>
            <ac:graphicFrameMk id="4" creationId="{FD295398-8DE8-A634-5DF8-BE87E9DB4673}"/>
          </ac:graphicFrameMkLst>
        </pc:graphicFrameChg>
      </pc:sldChg>
      <pc:sldChg chg="addSp modSp add mod">
        <pc:chgData name="William Wilson" userId="59c1f892-c265-4ac3-b58e-0176f963d1da" providerId="ADAL" clId="{9F8CA9D5-F993-4C44-BC82-F37BFAB13162}" dt="2022-06-10T19:14:24.347" v="4052" actId="20577"/>
        <pc:sldMkLst>
          <pc:docMk/>
          <pc:sldMk cId="2607913554" sldId="273"/>
        </pc:sldMkLst>
        <pc:spChg chg="add mod">
          <ac:chgData name="William Wilson" userId="59c1f892-c265-4ac3-b58e-0176f963d1da" providerId="ADAL" clId="{9F8CA9D5-F993-4C44-BC82-F37BFAB13162}" dt="2022-06-10T19:14:24.347" v="4052" actId="20577"/>
          <ac:spMkLst>
            <pc:docMk/>
            <pc:sldMk cId="2607913554" sldId="273"/>
            <ac:spMk id="3" creationId="{373A2ED7-4641-938C-9301-40B067F6ED97}"/>
          </ac:spMkLst>
        </pc:spChg>
        <pc:spChg chg="mod">
          <ac:chgData name="William Wilson" userId="59c1f892-c265-4ac3-b58e-0176f963d1da" providerId="ADAL" clId="{9F8CA9D5-F993-4C44-BC82-F37BFAB13162}" dt="2022-06-10T19:13:06.021" v="3866" actId="6549"/>
          <ac:spMkLst>
            <pc:docMk/>
            <pc:sldMk cId="2607913554" sldId="273"/>
            <ac:spMk id="6" creationId="{00000000-0000-0000-0000-000000000000}"/>
          </ac:spMkLst>
        </pc:spChg>
      </pc:sldChg>
      <pc:sldChg chg="modSp add mod ord">
        <pc:chgData name="William Wilson" userId="59c1f892-c265-4ac3-b58e-0176f963d1da" providerId="ADAL" clId="{9F8CA9D5-F993-4C44-BC82-F37BFAB13162}" dt="2022-06-10T16:13:34.214" v="2132" actId="20577"/>
        <pc:sldMkLst>
          <pc:docMk/>
          <pc:sldMk cId="2572180643" sldId="274"/>
        </pc:sldMkLst>
        <pc:spChg chg="mod">
          <ac:chgData name="William Wilson" userId="59c1f892-c265-4ac3-b58e-0176f963d1da" providerId="ADAL" clId="{9F8CA9D5-F993-4C44-BC82-F37BFAB13162}" dt="2022-06-10T16:13:34.214" v="2132" actId="20577"/>
          <ac:spMkLst>
            <pc:docMk/>
            <pc:sldMk cId="2572180643" sldId="274"/>
            <ac:spMk id="3" creationId="{00000000-0000-0000-0000-000000000000}"/>
          </ac:spMkLst>
        </pc:spChg>
        <pc:graphicFrameChg chg="mod">
          <ac:chgData name="William Wilson" userId="59c1f892-c265-4ac3-b58e-0176f963d1da" providerId="ADAL" clId="{9F8CA9D5-F993-4C44-BC82-F37BFAB13162}" dt="2022-06-10T16:13:04.347" v="2100" actId="20577"/>
          <ac:graphicFrameMkLst>
            <pc:docMk/>
            <pc:sldMk cId="2572180643" sldId="274"/>
            <ac:graphicFrameMk id="2" creationId="{20F837CF-78E2-73D9-A58E-E2BD68DE8262}"/>
          </ac:graphicFrameMkLst>
        </pc:graphicFrameChg>
      </pc:sldChg>
      <pc:sldChg chg="addSp delSp modSp new mod">
        <pc:chgData name="William Wilson" userId="59c1f892-c265-4ac3-b58e-0176f963d1da" providerId="ADAL" clId="{9F8CA9D5-F993-4C44-BC82-F37BFAB13162}" dt="2022-06-10T18:23:41.204" v="2564" actId="20577"/>
        <pc:sldMkLst>
          <pc:docMk/>
          <pc:sldMk cId="2362391072" sldId="275"/>
        </pc:sldMkLst>
        <pc:spChg chg="add mod">
          <ac:chgData name="William Wilson" userId="59c1f892-c265-4ac3-b58e-0176f963d1da" providerId="ADAL" clId="{9F8CA9D5-F993-4C44-BC82-F37BFAB13162}" dt="2022-06-10T16:56:51.050" v="2473" actId="20577"/>
          <ac:spMkLst>
            <pc:docMk/>
            <pc:sldMk cId="2362391072" sldId="275"/>
            <ac:spMk id="2" creationId="{08DD6E6E-C091-F492-C867-9C8B99995E0A}"/>
          </ac:spMkLst>
        </pc:spChg>
        <pc:spChg chg="add del mod">
          <ac:chgData name="William Wilson" userId="59c1f892-c265-4ac3-b58e-0176f963d1da" providerId="ADAL" clId="{9F8CA9D5-F993-4C44-BC82-F37BFAB13162}" dt="2022-06-10T16:59:37.314" v="2475"/>
          <ac:spMkLst>
            <pc:docMk/>
            <pc:sldMk cId="2362391072" sldId="275"/>
            <ac:spMk id="3" creationId="{31288252-FF8B-8E55-3EA7-F02C39B634B2}"/>
          </ac:spMkLst>
        </pc:spChg>
        <pc:spChg chg="add mod">
          <ac:chgData name="William Wilson" userId="59c1f892-c265-4ac3-b58e-0176f963d1da" providerId="ADAL" clId="{9F8CA9D5-F993-4C44-BC82-F37BFAB13162}" dt="2022-06-10T18:23:41.204" v="2564" actId="20577"/>
          <ac:spMkLst>
            <pc:docMk/>
            <pc:sldMk cId="2362391072" sldId="275"/>
            <ac:spMk id="4" creationId="{06D92391-CA34-437A-1AA8-787E8CE032F6}"/>
          </ac:spMkLst>
        </pc:spChg>
        <pc:picChg chg="add">
          <ac:chgData name="William Wilson" userId="59c1f892-c265-4ac3-b58e-0176f963d1da" providerId="ADAL" clId="{9F8CA9D5-F993-4C44-BC82-F37BFAB13162}" dt="2022-06-10T18:23:14.136" v="2537" actId="22"/>
          <ac:picMkLst>
            <pc:docMk/>
            <pc:sldMk cId="2362391072" sldId="275"/>
            <ac:picMk id="6" creationId="{548396A7-01F6-E301-7A18-A83978FB6AA5}"/>
          </ac:picMkLst>
        </pc:picChg>
      </pc:sldChg>
      <pc:sldChg chg="addSp modSp new mod">
        <pc:chgData name="William Wilson" userId="59c1f892-c265-4ac3-b58e-0176f963d1da" providerId="ADAL" clId="{9F8CA9D5-F993-4C44-BC82-F37BFAB13162}" dt="2022-06-10T19:10:58.190" v="3774" actId="20577"/>
        <pc:sldMkLst>
          <pc:docMk/>
          <pc:sldMk cId="763212178" sldId="276"/>
        </pc:sldMkLst>
        <pc:spChg chg="add mod">
          <ac:chgData name="William Wilson" userId="59c1f892-c265-4ac3-b58e-0176f963d1da" providerId="ADAL" clId="{9F8CA9D5-F993-4C44-BC82-F37BFAB13162}" dt="2022-06-10T18:28:56.824" v="2650" actId="20577"/>
          <ac:spMkLst>
            <pc:docMk/>
            <pc:sldMk cId="763212178" sldId="276"/>
            <ac:spMk id="2" creationId="{A26DDD77-4E3D-9D60-559C-D0AAE5ADBBEB}"/>
          </ac:spMkLst>
        </pc:spChg>
        <pc:spChg chg="add mod">
          <ac:chgData name="William Wilson" userId="59c1f892-c265-4ac3-b58e-0176f963d1da" providerId="ADAL" clId="{9F8CA9D5-F993-4C44-BC82-F37BFAB13162}" dt="2022-06-10T19:10:58.190" v="3774" actId="20577"/>
          <ac:spMkLst>
            <pc:docMk/>
            <pc:sldMk cId="763212178" sldId="276"/>
            <ac:spMk id="3" creationId="{927AFD98-F9D7-5C40-B8C1-39D0B4DCCA75}"/>
          </ac:spMkLst>
        </pc:spChg>
      </pc:sldChg>
      <pc:sldChg chg="addSp add mod">
        <pc:chgData name="William Wilson" userId="59c1f892-c265-4ac3-b58e-0176f963d1da" providerId="ADAL" clId="{9F8CA9D5-F993-4C44-BC82-F37BFAB13162}" dt="2022-06-10T19:00:54.029" v="3064" actId="22"/>
        <pc:sldMkLst>
          <pc:docMk/>
          <pc:sldMk cId="1658349614" sldId="277"/>
        </pc:sldMkLst>
        <pc:picChg chg="add">
          <ac:chgData name="William Wilson" userId="59c1f892-c265-4ac3-b58e-0176f963d1da" providerId="ADAL" clId="{9F8CA9D5-F993-4C44-BC82-F37BFAB13162}" dt="2022-06-10T19:00:54.029" v="3064" actId="22"/>
          <ac:picMkLst>
            <pc:docMk/>
            <pc:sldMk cId="1658349614" sldId="277"/>
            <ac:picMk id="4" creationId="{6ED3F151-E7B8-5E88-9404-6B4F60D5154F}"/>
          </ac:picMkLst>
        </pc:picChg>
      </pc:sldChg>
      <pc:sldChg chg="addSp add mod">
        <pc:chgData name="William Wilson" userId="59c1f892-c265-4ac3-b58e-0176f963d1da" providerId="ADAL" clId="{9F8CA9D5-F993-4C44-BC82-F37BFAB13162}" dt="2022-06-10T19:02:00.950" v="3070" actId="22"/>
        <pc:sldMkLst>
          <pc:docMk/>
          <pc:sldMk cId="1839785974" sldId="278"/>
        </pc:sldMkLst>
        <pc:picChg chg="add">
          <ac:chgData name="William Wilson" userId="59c1f892-c265-4ac3-b58e-0176f963d1da" providerId="ADAL" clId="{9F8CA9D5-F993-4C44-BC82-F37BFAB13162}" dt="2022-06-10T19:02:00.950" v="3070" actId="22"/>
          <ac:picMkLst>
            <pc:docMk/>
            <pc:sldMk cId="1839785974" sldId="278"/>
            <ac:picMk id="4" creationId="{14F2905E-B1CE-EFE0-311D-FFCCE5238379}"/>
          </ac:picMkLst>
        </pc:picChg>
      </pc:sldChg>
      <pc:sldChg chg="addSp add mod ord">
        <pc:chgData name="William Wilson" userId="59c1f892-c265-4ac3-b58e-0176f963d1da" providerId="ADAL" clId="{9F8CA9D5-F993-4C44-BC82-F37BFAB13162}" dt="2022-06-10T19:01:16.183" v="3068"/>
        <pc:sldMkLst>
          <pc:docMk/>
          <pc:sldMk cId="3367596846" sldId="279"/>
        </pc:sldMkLst>
        <pc:picChg chg="add">
          <ac:chgData name="William Wilson" userId="59c1f892-c265-4ac3-b58e-0176f963d1da" providerId="ADAL" clId="{9F8CA9D5-F993-4C44-BC82-F37BFAB13162}" dt="2022-06-10T19:01:13.697" v="3066" actId="22"/>
          <ac:picMkLst>
            <pc:docMk/>
            <pc:sldMk cId="3367596846" sldId="279"/>
            <ac:picMk id="4" creationId="{1F546F1D-DA52-5025-68D7-2546550F5D26}"/>
          </ac:picMkLst>
        </pc:picChg>
      </pc:sldChg>
      <pc:sldChg chg="addSp add mod">
        <pc:chgData name="William Wilson" userId="59c1f892-c265-4ac3-b58e-0176f963d1da" providerId="ADAL" clId="{9F8CA9D5-F993-4C44-BC82-F37BFAB13162}" dt="2022-06-10T19:02:42.482" v="3072" actId="22"/>
        <pc:sldMkLst>
          <pc:docMk/>
          <pc:sldMk cId="756769750" sldId="280"/>
        </pc:sldMkLst>
        <pc:picChg chg="add">
          <ac:chgData name="William Wilson" userId="59c1f892-c265-4ac3-b58e-0176f963d1da" providerId="ADAL" clId="{9F8CA9D5-F993-4C44-BC82-F37BFAB13162}" dt="2022-06-10T19:02:42.482" v="3072" actId="22"/>
          <ac:picMkLst>
            <pc:docMk/>
            <pc:sldMk cId="756769750" sldId="280"/>
            <ac:picMk id="4" creationId="{F5C2662E-2AB1-2BE7-ECCC-71636374B800}"/>
          </ac:picMkLst>
        </pc:picChg>
      </pc:sldChg>
      <pc:sldChg chg="addSp add mod">
        <pc:chgData name="William Wilson" userId="59c1f892-c265-4ac3-b58e-0176f963d1da" providerId="ADAL" clId="{9F8CA9D5-F993-4C44-BC82-F37BFAB13162}" dt="2022-06-10T19:08:05.580" v="3624" actId="22"/>
        <pc:sldMkLst>
          <pc:docMk/>
          <pc:sldMk cId="1810249178" sldId="281"/>
        </pc:sldMkLst>
        <pc:picChg chg="add">
          <ac:chgData name="William Wilson" userId="59c1f892-c265-4ac3-b58e-0176f963d1da" providerId="ADAL" clId="{9F8CA9D5-F993-4C44-BC82-F37BFAB13162}" dt="2022-06-10T19:08:05.580" v="3624" actId="22"/>
          <ac:picMkLst>
            <pc:docMk/>
            <pc:sldMk cId="1810249178" sldId="281"/>
            <ac:picMk id="4" creationId="{0557154F-5317-167A-E784-72BC69BEDE27}"/>
          </ac:picMkLst>
        </pc:picChg>
      </pc:sldChg>
      <pc:sldChg chg="addSp add mod ord modNotesTx">
        <pc:chgData name="William Wilson" userId="59c1f892-c265-4ac3-b58e-0176f963d1da" providerId="ADAL" clId="{9F8CA9D5-F993-4C44-BC82-F37BFAB13162}" dt="2022-06-10T19:06:04.558" v="3425" actId="313"/>
        <pc:sldMkLst>
          <pc:docMk/>
          <pc:sldMk cId="1762688731" sldId="282"/>
        </pc:sldMkLst>
        <pc:picChg chg="add">
          <ac:chgData name="William Wilson" userId="59c1f892-c265-4ac3-b58e-0176f963d1da" providerId="ADAL" clId="{9F8CA9D5-F993-4C44-BC82-F37BFAB13162}" dt="2022-06-10T19:03:09.125" v="3074" actId="22"/>
          <ac:picMkLst>
            <pc:docMk/>
            <pc:sldMk cId="1762688731" sldId="282"/>
            <ac:picMk id="4" creationId="{5479F68B-4AB3-BB18-8B97-BBB999FC03FC}"/>
          </ac:picMkLst>
        </pc:picChg>
      </pc:sldChg>
      <pc:sldChg chg="addSp add mod ord modNotesTx">
        <pc:chgData name="William Wilson" userId="59c1f892-c265-4ac3-b58e-0176f963d1da" providerId="ADAL" clId="{9F8CA9D5-F993-4C44-BC82-F37BFAB13162}" dt="2022-06-10T19:07:38.425" v="3623" actId="20577"/>
        <pc:sldMkLst>
          <pc:docMk/>
          <pc:sldMk cId="1750100814" sldId="283"/>
        </pc:sldMkLst>
        <pc:picChg chg="add">
          <ac:chgData name="William Wilson" userId="59c1f892-c265-4ac3-b58e-0176f963d1da" providerId="ADAL" clId="{9F8CA9D5-F993-4C44-BC82-F37BFAB13162}" dt="2022-06-10T19:06:32.563" v="3427" actId="22"/>
          <ac:picMkLst>
            <pc:docMk/>
            <pc:sldMk cId="1750100814" sldId="283"/>
            <ac:picMk id="4" creationId="{7FA0DF97-079B-F3F8-BE79-BC60D431E5BA}"/>
          </ac:picMkLst>
        </pc:picChg>
      </pc:sldChg>
      <pc:sldChg chg="modSp add mod">
        <pc:chgData name="William Wilson" userId="59c1f892-c265-4ac3-b58e-0176f963d1da" providerId="ADAL" clId="{9F8CA9D5-F993-4C44-BC82-F37BFAB13162}" dt="2022-06-10T19:12:12.340" v="3813"/>
        <pc:sldMkLst>
          <pc:docMk/>
          <pc:sldMk cId="3074300723" sldId="284"/>
        </pc:sldMkLst>
        <pc:spChg chg="mod">
          <ac:chgData name="William Wilson" userId="59c1f892-c265-4ac3-b58e-0176f963d1da" providerId="ADAL" clId="{9F8CA9D5-F993-4C44-BC82-F37BFAB13162}" dt="2022-06-10T19:12:12.340" v="3813"/>
          <ac:spMkLst>
            <pc:docMk/>
            <pc:sldMk cId="3074300723" sldId="284"/>
            <ac:spMk id="3" creationId="{927AFD98-F9D7-5C40-B8C1-39D0B4DCCA75}"/>
          </ac:spMkLst>
        </pc:spChg>
      </pc:sldChg>
      <pc:sldChg chg="modSp add mod">
        <pc:chgData name="William Wilson" userId="59c1f892-c265-4ac3-b58e-0176f963d1da" providerId="ADAL" clId="{9F8CA9D5-F993-4C44-BC82-F37BFAB13162}" dt="2022-06-10T19:12:45.134" v="3827" actId="15"/>
        <pc:sldMkLst>
          <pc:docMk/>
          <pc:sldMk cId="2139109299" sldId="285"/>
        </pc:sldMkLst>
        <pc:spChg chg="mod">
          <ac:chgData name="William Wilson" userId="59c1f892-c265-4ac3-b58e-0176f963d1da" providerId="ADAL" clId="{9F8CA9D5-F993-4C44-BC82-F37BFAB13162}" dt="2022-06-10T19:12:45.134" v="3827" actId="15"/>
          <ac:spMkLst>
            <pc:docMk/>
            <pc:sldMk cId="2139109299" sldId="285"/>
            <ac:spMk id="3" creationId="{927AFD98-F9D7-5C40-B8C1-39D0B4DCCA75}"/>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DCE7D4-C886-4972-AFF1-8E8E4399B1EF}" type="doc">
      <dgm:prSet loTypeId="urn:microsoft.com/office/officeart/2005/8/layout/architecture" loCatId="list" qsTypeId="urn:microsoft.com/office/officeart/2005/8/quickstyle/simple1" qsCatId="simple" csTypeId="urn:microsoft.com/office/officeart/2005/8/colors/accent1_2" csCatId="accent1"/>
      <dgm:spPr/>
      <dgm:t>
        <a:bodyPr/>
        <a:lstStyle/>
        <a:p>
          <a:endParaRPr lang="en-US"/>
        </a:p>
      </dgm:t>
    </dgm:pt>
    <dgm:pt modelId="{BB92AC94-CE7F-43F9-A8BD-4B99055BB477}">
      <dgm:prSet/>
      <dgm:spPr/>
      <dgm:t>
        <a:bodyPr/>
        <a:lstStyle/>
        <a:p>
          <a:r>
            <a:rPr lang="en-US"/>
            <a:t>Matrix Factorization</a:t>
          </a:r>
        </a:p>
      </dgm:t>
    </dgm:pt>
    <dgm:pt modelId="{382EC783-FBF4-4694-969F-45AF39FF7D94}" type="parTrans" cxnId="{46A9C8D4-ED76-401E-828E-C79020C78E9F}">
      <dgm:prSet/>
      <dgm:spPr/>
      <dgm:t>
        <a:bodyPr/>
        <a:lstStyle/>
        <a:p>
          <a:endParaRPr lang="en-US"/>
        </a:p>
      </dgm:t>
    </dgm:pt>
    <dgm:pt modelId="{51703857-6A76-42BA-B281-7CAF5F1B0DBB}" type="sibTrans" cxnId="{46A9C8D4-ED76-401E-828E-C79020C78E9F}">
      <dgm:prSet/>
      <dgm:spPr/>
      <dgm:t>
        <a:bodyPr/>
        <a:lstStyle/>
        <a:p>
          <a:endParaRPr lang="en-US"/>
        </a:p>
      </dgm:t>
    </dgm:pt>
    <dgm:pt modelId="{DEF9252E-3175-4016-92F0-6C5BA4E8C548}">
      <dgm:prSet/>
      <dgm:spPr/>
      <dgm:t>
        <a:bodyPr/>
        <a:lstStyle/>
        <a:p>
          <a:r>
            <a:rPr lang="en-US"/>
            <a:t>Multiple Linear Regression</a:t>
          </a:r>
        </a:p>
      </dgm:t>
    </dgm:pt>
    <dgm:pt modelId="{8A87D708-F50B-486E-B85B-F2B8870ECA14}" type="parTrans" cxnId="{8E8FF348-1456-4871-9839-F3EA89F0B843}">
      <dgm:prSet/>
      <dgm:spPr/>
      <dgm:t>
        <a:bodyPr/>
        <a:lstStyle/>
        <a:p>
          <a:endParaRPr lang="en-US"/>
        </a:p>
      </dgm:t>
    </dgm:pt>
    <dgm:pt modelId="{00A078D7-1A58-484B-90CC-02D2DA74B255}" type="sibTrans" cxnId="{8E8FF348-1456-4871-9839-F3EA89F0B843}">
      <dgm:prSet/>
      <dgm:spPr/>
      <dgm:t>
        <a:bodyPr/>
        <a:lstStyle/>
        <a:p>
          <a:endParaRPr lang="en-US"/>
        </a:p>
      </dgm:t>
    </dgm:pt>
    <dgm:pt modelId="{1E545342-2CE5-458C-AFD9-B38327804471}">
      <dgm:prSet/>
      <dgm:spPr/>
      <dgm:t>
        <a:bodyPr/>
        <a:lstStyle/>
        <a:p>
          <a:r>
            <a:rPr lang="en-US"/>
            <a:t>LSTM Neural Network</a:t>
          </a:r>
        </a:p>
      </dgm:t>
    </dgm:pt>
    <dgm:pt modelId="{47E90F7F-C3F4-4D56-94A6-ED7360018457}" type="parTrans" cxnId="{84B6FD8F-5F4F-4A62-B0E0-C9636A62EAAA}">
      <dgm:prSet/>
      <dgm:spPr/>
      <dgm:t>
        <a:bodyPr/>
        <a:lstStyle/>
        <a:p>
          <a:endParaRPr lang="en-US"/>
        </a:p>
      </dgm:t>
    </dgm:pt>
    <dgm:pt modelId="{6BCE2676-CDA7-411A-B82F-A12CD8C8B699}" type="sibTrans" cxnId="{84B6FD8F-5F4F-4A62-B0E0-C9636A62EAAA}">
      <dgm:prSet/>
      <dgm:spPr/>
      <dgm:t>
        <a:bodyPr/>
        <a:lstStyle/>
        <a:p>
          <a:endParaRPr lang="en-US"/>
        </a:p>
      </dgm:t>
    </dgm:pt>
    <dgm:pt modelId="{EB39588D-44C2-4C56-80DC-B13F8A43F05C}">
      <dgm:prSet/>
      <dgm:spPr/>
      <dgm:t>
        <a:bodyPr/>
        <a:lstStyle/>
        <a:p>
          <a:r>
            <a:rPr lang="en-US"/>
            <a:t>Temporal Clustering</a:t>
          </a:r>
        </a:p>
      </dgm:t>
    </dgm:pt>
    <dgm:pt modelId="{D20F3081-22CC-47C5-BDBD-96B03215F1F6}" type="parTrans" cxnId="{8C70B9A3-2583-4C5C-BAE4-0B65873579F1}">
      <dgm:prSet/>
      <dgm:spPr/>
      <dgm:t>
        <a:bodyPr/>
        <a:lstStyle/>
        <a:p>
          <a:endParaRPr lang="en-US"/>
        </a:p>
      </dgm:t>
    </dgm:pt>
    <dgm:pt modelId="{D122DDD6-84E7-483F-9129-AC38C4F3681A}" type="sibTrans" cxnId="{8C70B9A3-2583-4C5C-BAE4-0B65873579F1}">
      <dgm:prSet/>
      <dgm:spPr/>
      <dgm:t>
        <a:bodyPr/>
        <a:lstStyle/>
        <a:p>
          <a:endParaRPr lang="en-US"/>
        </a:p>
      </dgm:t>
    </dgm:pt>
    <dgm:pt modelId="{B8226C86-E146-4033-B8CD-CED5B2709478}" type="pres">
      <dgm:prSet presAssocID="{92DCE7D4-C886-4972-AFF1-8E8E4399B1EF}" presName="Name0" presStyleCnt="0">
        <dgm:presLayoutVars>
          <dgm:chPref val="1"/>
          <dgm:dir/>
          <dgm:animOne val="branch"/>
          <dgm:animLvl val="lvl"/>
          <dgm:resizeHandles/>
        </dgm:presLayoutVars>
      </dgm:prSet>
      <dgm:spPr/>
    </dgm:pt>
    <dgm:pt modelId="{E504A7EF-A5C3-4E77-88FA-D88EADF4D534}" type="pres">
      <dgm:prSet presAssocID="{BB92AC94-CE7F-43F9-A8BD-4B99055BB477}" presName="vertOne" presStyleCnt="0"/>
      <dgm:spPr/>
    </dgm:pt>
    <dgm:pt modelId="{50CA2367-9B91-4C2C-A65F-2C6C8D1CD6AF}" type="pres">
      <dgm:prSet presAssocID="{BB92AC94-CE7F-43F9-A8BD-4B99055BB477}" presName="txOne" presStyleLbl="node0" presStyleIdx="0" presStyleCnt="4">
        <dgm:presLayoutVars>
          <dgm:chPref val="3"/>
        </dgm:presLayoutVars>
      </dgm:prSet>
      <dgm:spPr/>
    </dgm:pt>
    <dgm:pt modelId="{9156848A-2BFC-43F9-B33E-EC9073478D47}" type="pres">
      <dgm:prSet presAssocID="{BB92AC94-CE7F-43F9-A8BD-4B99055BB477}" presName="horzOne" presStyleCnt="0"/>
      <dgm:spPr/>
    </dgm:pt>
    <dgm:pt modelId="{10E0011E-7D38-4231-B5E2-B8137E45BD28}" type="pres">
      <dgm:prSet presAssocID="{51703857-6A76-42BA-B281-7CAF5F1B0DBB}" presName="sibSpaceOne" presStyleCnt="0"/>
      <dgm:spPr/>
    </dgm:pt>
    <dgm:pt modelId="{1269C56C-0CDD-4B15-94C5-A845892C7CA8}" type="pres">
      <dgm:prSet presAssocID="{DEF9252E-3175-4016-92F0-6C5BA4E8C548}" presName="vertOne" presStyleCnt="0"/>
      <dgm:spPr/>
    </dgm:pt>
    <dgm:pt modelId="{3E6AE015-A9D1-47F8-94DE-240E556F9798}" type="pres">
      <dgm:prSet presAssocID="{DEF9252E-3175-4016-92F0-6C5BA4E8C548}" presName="txOne" presStyleLbl="node0" presStyleIdx="1" presStyleCnt="4">
        <dgm:presLayoutVars>
          <dgm:chPref val="3"/>
        </dgm:presLayoutVars>
      </dgm:prSet>
      <dgm:spPr/>
    </dgm:pt>
    <dgm:pt modelId="{5DD26FD7-D6C3-411C-93FC-10E7CEB2452C}" type="pres">
      <dgm:prSet presAssocID="{DEF9252E-3175-4016-92F0-6C5BA4E8C548}" presName="horzOne" presStyleCnt="0"/>
      <dgm:spPr/>
    </dgm:pt>
    <dgm:pt modelId="{6C3A2DD3-CF86-42A2-9835-213397FD3B89}" type="pres">
      <dgm:prSet presAssocID="{00A078D7-1A58-484B-90CC-02D2DA74B255}" presName="sibSpaceOne" presStyleCnt="0"/>
      <dgm:spPr/>
    </dgm:pt>
    <dgm:pt modelId="{0F89BF45-73F8-4C49-A61F-B47AC5542769}" type="pres">
      <dgm:prSet presAssocID="{1E545342-2CE5-458C-AFD9-B38327804471}" presName="vertOne" presStyleCnt="0"/>
      <dgm:spPr/>
    </dgm:pt>
    <dgm:pt modelId="{BFC4D05C-3847-48D2-8804-DE4B065175CA}" type="pres">
      <dgm:prSet presAssocID="{1E545342-2CE5-458C-AFD9-B38327804471}" presName="txOne" presStyleLbl="node0" presStyleIdx="2" presStyleCnt="4">
        <dgm:presLayoutVars>
          <dgm:chPref val="3"/>
        </dgm:presLayoutVars>
      </dgm:prSet>
      <dgm:spPr/>
    </dgm:pt>
    <dgm:pt modelId="{F07A0967-A149-4E87-BE5A-F39945E3FFDC}" type="pres">
      <dgm:prSet presAssocID="{1E545342-2CE5-458C-AFD9-B38327804471}" presName="horzOne" presStyleCnt="0"/>
      <dgm:spPr/>
    </dgm:pt>
    <dgm:pt modelId="{5B80D124-9DAE-4581-8BE1-16EF224FA57D}" type="pres">
      <dgm:prSet presAssocID="{6BCE2676-CDA7-411A-B82F-A12CD8C8B699}" presName="sibSpaceOne" presStyleCnt="0"/>
      <dgm:spPr/>
    </dgm:pt>
    <dgm:pt modelId="{07CA72F6-BDA3-4F9A-8A61-FD5B83411B71}" type="pres">
      <dgm:prSet presAssocID="{EB39588D-44C2-4C56-80DC-B13F8A43F05C}" presName="vertOne" presStyleCnt="0"/>
      <dgm:spPr/>
    </dgm:pt>
    <dgm:pt modelId="{3101A913-B37D-4C18-B6CD-6FEBF5CF632F}" type="pres">
      <dgm:prSet presAssocID="{EB39588D-44C2-4C56-80DC-B13F8A43F05C}" presName="txOne" presStyleLbl="node0" presStyleIdx="3" presStyleCnt="4">
        <dgm:presLayoutVars>
          <dgm:chPref val="3"/>
        </dgm:presLayoutVars>
      </dgm:prSet>
      <dgm:spPr/>
    </dgm:pt>
    <dgm:pt modelId="{734D2675-8F6B-408F-96EE-A2C9307553C6}" type="pres">
      <dgm:prSet presAssocID="{EB39588D-44C2-4C56-80DC-B13F8A43F05C}" presName="horzOne" presStyleCnt="0"/>
      <dgm:spPr/>
    </dgm:pt>
  </dgm:ptLst>
  <dgm:cxnLst>
    <dgm:cxn modelId="{EEAFE85C-247C-4CE2-B8E6-6382F7900CCA}" type="presOf" srcId="{BB92AC94-CE7F-43F9-A8BD-4B99055BB477}" destId="{50CA2367-9B91-4C2C-A65F-2C6C8D1CD6AF}" srcOrd="0" destOrd="0" presId="urn:microsoft.com/office/officeart/2005/8/layout/architecture"/>
    <dgm:cxn modelId="{C28E7763-FA8D-4A7A-A098-110B75E9F167}" type="presOf" srcId="{92DCE7D4-C886-4972-AFF1-8E8E4399B1EF}" destId="{B8226C86-E146-4033-B8CD-CED5B2709478}" srcOrd="0" destOrd="0" presId="urn:microsoft.com/office/officeart/2005/8/layout/architecture"/>
    <dgm:cxn modelId="{8E8FF348-1456-4871-9839-F3EA89F0B843}" srcId="{92DCE7D4-C886-4972-AFF1-8E8E4399B1EF}" destId="{DEF9252E-3175-4016-92F0-6C5BA4E8C548}" srcOrd="1" destOrd="0" parTransId="{8A87D708-F50B-486E-B85B-F2B8870ECA14}" sibTransId="{00A078D7-1A58-484B-90CC-02D2DA74B255}"/>
    <dgm:cxn modelId="{7A48F06A-FD78-4BAC-B2ED-322ABA31E75E}" type="presOf" srcId="{DEF9252E-3175-4016-92F0-6C5BA4E8C548}" destId="{3E6AE015-A9D1-47F8-94DE-240E556F9798}" srcOrd="0" destOrd="0" presId="urn:microsoft.com/office/officeart/2005/8/layout/architecture"/>
    <dgm:cxn modelId="{BB471D6D-04FB-498F-B28F-1F21DDD19123}" type="presOf" srcId="{EB39588D-44C2-4C56-80DC-B13F8A43F05C}" destId="{3101A913-B37D-4C18-B6CD-6FEBF5CF632F}" srcOrd="0" destOrd="0" presId="urn:microsoft.com/office/officeart/2005/8/layout/architecture"/>
    <dgm:cxn modelId="{84B6FD8F-5F4F-4A62-B0E0-C9636A62EAAA}" srcId="{92DCE7D4-C886-4972-AFF1-8E8E4399B1EF}" destId="{1E545342-2CE5-458C-AFD9-B38327804471}" srcOrd="2" destOrd="0" parTransId="{47E90F7F-C3F4-4D56-94A6-ED7360018457}" sibTransId="{6BCE2676-CDA7-411A-B82F-A12CD8C8B699}"/>
    <dgm:cxn modelId="{8C70B9A3-2583-4C5C-BAE4-0B65873579F1}" srcId="{92DCE7D4-C886-4972-AFF1-8E8E4399B1EF}" destId="{EB39588D-44C2-4C56-80DC-B13F8A43F05C}" srcOrd="3" destOrd="0" parTransId="{D20F3081-22CC-47C5-BDBD-96B03215F1F6}" sibTransId="{D122DDD6-84E7-483F-9129-AC38C4F3681A}"/>
    <dgm:cxn modelId="{4DCFAEC7-36AB-46D3-A715-E3890ADA5F33}" type="presOf" srcId="{1E545342-2CE5-458C-AFD9-B38327804471}" destId="{BFC4D05C-3847-48D2-8804-DE4B065175CA}" srcOrd="0" destOrd="0" presId="urn:microsoft.com/office/officeart/2005/8/layout/architecture"/>
    <dgm:cxn modelId="{46A9C8D4-ED76-401E-828E-C79020C78E9F}" srcId="{92DCE7D4-C886-4972-AFF1-8E8E4399B1EF}" destId="{BB92AC94-CE7F-43F9-A8BD-4B99055BB477}" srcOrd="0" destOrd="0" parTransId="{382EC783-FBF4-4694-969F-45AF39FF7D94}" sibTransId="{51703857-6A76-42BA-B281-7CAF5F1B0DBB}"/>
    <dgm:cxn modelId="{CF63EDE7-CCDB-46B4-965A-421B3197CEC6}" type="presParOf" srcId="{B8226C86-E146-4033-B8CD-CED5B2709478}" destId="{E504A7EF-A5C3-4E77-88FA-D88EADF4D534}" srcOrd="0" destOrd="0" presId="urn:microsoft.com/office/officeart/2005/8/layout/architecture"/>
    <dgm:cxn modelId="{3811FF82-B091-4EF6-8EF6-CC00F9322DAF}" type="presParOf" srcId="{E504A7EF-A5C3-4E77-88FA-D88EADF4D534}" destId="{50CA2367-9B91-4C2C-A65F-2C6C8D1CD6AF}" srcOrd="0" destOrd="0" presId="urn:microsoft.com/office/officeart/2005/8/layout/architecture"/>
    <dgm:cxn modelId="{63EFA5CA-7450-43EA-A8A3-FD5095D1ACD9}" type="presParOf" srcId="{E504A7EF-A5C3-4E77-88FA-D88EADF4D534}" destId="{9156848A-2BFC-43F9-B33E-EC9073478D47}" srcOrd="1" destOrd="0" presId="urn:microsoft.com/office/officeart/2005/8/layout/architecture"/>
    <dgm:cxn modelId="{CB1B94FC-68C3-4CDF-8D50-C3A2DCDAE6BA}" type="presParOf" srcId="{B8226C86-E146-4033-B8CD-CED5B2709478}" destId="{10E0011E-7D38-4231-B5E2-B8137E45BD28}" srcOrd="1" destOrd="0" presId="urn:microsoft.com/office/officeart/2005/8/layout/architecture"/>
    <dgm:cxn modelId="{1C9CE356-6E02-4FC9-8FB6-C142793A40E5}" type="presParOf" srcId="{B8226C86-E146-4033-B8CD-CED5B2709478}" destId="{1269C56C-0CDD-4B15-94C5-A845892C7CA8}" srcOrd="2" destOrd="0" presId="urn:microsoft.com/office/officeart/2005/8/layout/architecture"/>
    <dgm:cxn modelId="{F6D75998-EA9C-48BE-A409-87272254FFB7}" type="presParOf" srcId="{1269C56C-0CDD-4B15-94C5-A845892C7CA8}" destId="{3E6AE015-A9D1-47F8-94DE-240E556F9798}" srcOrd="0" destOrd="0" presId="urn:microsoft.com/office/officeart/2005/8/layout/architecture"/>
    <dgm:cxn modelId="{02920308-ED3B-47BE-B69F-E930B8936E4C}" type="presParOf" srcId="{1269C56C-0CDD-4B15-94C5-A845892C7CA8}" destId="{5DD26FD7-D6C3-411C-93FC-10E7CEB2452C}" srcOrd="1" destOrd="0" presId="urn:microsoft.com/office/officeart/2005/8/layout/architecture"/>
    <dgm:cxn modelId="{03677D65-18EC-444E-84EB-81C38B93CFDD}" type="presParOf" srcId="{B8226C86-E146-4033-B8CD-CED5B2709478}" destId="{6C3A2DD3-CF86-42A2-9835-213397FD3B89}" srcOrd="3" destOrd="0" presId="urn:microsoft.com/office/officeart/2005/8/layout/architecture"/>
    <dgm:cxn modelId="{BDA6EF15-E72F-466C-AE1F-70734B1764C3}" type="presParOf" srcId="{B8226C86-E146-4033-B8CD-CED5B2709478}" destId="{0F89BF45-73F8-4C49-A61F-B47AC5542769}" srcOrd="4" destOrd="0" presId="urn:microsoft.com/office/officeart/2005/8/layout/architecture"/>
    <dgm:cxn modelId="{8315FD9D-C2EF-478F-A7EE-ECF99D9F3BD9}" type="presParOf" srcId="{0F89BF45-73F8-4C49-A61F-B47AC5542769}" destId="{BFC4D05C-3847-48D2-8804-DE4B065175CA}" srcOrd="0" destOrd="0" presId="urn:microsoft.com/office/officeart/2005/8/layout/architecture"/>
    <dgm:cxn modelId="{57FA65CD-C36C-4A40-95FC-36DCD07DCD3F}" type="presParOf" srcId="{0F89BF45-73F8-4C49-A61F-B47AC5542769}" destId="{F07A0967-A149-4E87-BE5A-F39945E3FFDC}" srcOrd="1" destOrd="0" presId="urn:microsoft.com/office/officeart/2005/8/layout/architecture"/>
    <dgm:cxn modelId="{97744F73-484B-40CF-894D-9E8423D6E603}" type="presParOf" srcId="{B8226C86-E146-4033-B8CD-CED5B2709478}" destId="{5B80D124-9DAE-4581-8BE1-16EF224FA57D}" srcOrd="5" destOrd="0" presId="urn:microsoft.com/office/officeart/2005/8/layout/architecture"/>
    <dgm:cxn modelId="{E106B6CA-BDE1-40BF-9894-E07976B66358}" type="presParOf" srcId="{B8226C86-E146-4033-B8CD-CED5B2709478}" destId="{07CA72F6-BDA3-4F9A-8A61-FD5B83411B71}" srcOrd="6" destOrd="0" presId="urn:microsoft.com/office/officeart/2005/8/layout/architecture"/>
    <dgm:cxn modelId="{1AD54D0B-35C0-4004-A394-B9FFF3359420}" type="presParOf" srcId="{07CA72F6-BDA3-4F9A-8A61-FD5B83411B71}" destId="{3101A913-B37D-4C18-B6CD-6FEBF5CF632F}" srcOrd="0" destOrd="0" presId="urn:microsoft.com/office/officeart/2005/8/layout/architecture"/>
    <dgm:cxn modelId="{2E8095AA-2BAE-41E7-98EA-D137405B6829}" type="presParOf" srcId="{07CA72F6-BDA3-4F9A-8A61-FD5B83411B71}" destId="{734D2675-8F6B-408F-96EE-A2C9307553C6}" srcOrd="1" destOrd="0" presId="urn:microsoft.com/office/officeart/2005/8/layout/architectur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BD09BBD-E48D-431F-8EBE-05757B06975C}"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B3D09CB6-CA51-4DD3-A557-55C7D2722833}">
      <dgm:prSet/>
      <dgm:spPr/>
      <dgm:t>
        <a:bodyPr/>
        <a:lstStyle/>
        <a:p>
          <a:r>
            <a:rPr lang="en-US"/>
            <a:t>Set Up</a:t>
          </a:r>
        </a:p>
      </dgm:t>
    </dgm:pt>
    <dgm:pt modelId="{2C600C69-92E0-4378-BCD2-B7BC74EFD45F}" type="parTrans" cxnId="{35F7F238-46B8-4862-8407-CB61102110F0}">
      <dgm:prSet/>
      <dgm:spPr/>
      <dgm:t>
        <a:bodyPr/>
        <a:lstStyle/>
        <a:p>
          <a:endParaRPr lang="en-US"/>
        </a:p>
      </dgm:t>
    </dgm:pt>
    <dgm:pt modelId="{470E30F4-22DD-411F-8253-4D864AB938FC}" type="sibTrans" cxnId="{35F7F238-46B8-4862-8407-CB61102110F0}">
      <dgm:prSet/>
      <dgm:spPr/>
      <dgm:t>
        <a:bodyPr/>
        <a:lstStyle/>
        <a:p>
          <a:endParaRPr lang="en-US"/>
        </a:p>
      </dgm:t>
    </dgm:pt>
    <dgm:pt modelId="{CDDBE08F-5FE4-43D6-8F5A-425FD7132166}">
      <dgm:prSet/>
      <dgm:spPr/>
      <dgm:t>
        <a:bodyPr/>
        <a:lstStyle/>
        <a:p>
          <a:r>
            <a:rPr lang="en-US"/>
            <a:t>Created a matrix of all items and shops in the training data</a:t>
          </a:r>
        </a:p>
      </dgm:t>
    </dgm:pt>
    <dgm:pt modelId="{CDAC70EB-B7B0-4BC8-9431-8880719FB063}" type="parTrans" cxnId="{0FE8F0FC-04DE-4417-A0D7-CC9EF9601430}">
      <dgm:prSet/>
      <dgm:spPr/>
      <dgm:t>
        <a:bodyPr/>
        <a:lstStyle/>
        <a:p>
          <a:endParaRPr lang="en-US"/>
        </a:p>
      </dgm:t>
    </dgm:pt>
    <dgm:pt modelId="{76E6201A-F660-4A65-8E58-119162AA4511}" type="sibTrans" cxnId="{0FE8F0FC-04DE-4417-A0D7-CC9EF9601430}">
      <dgm:prSet/>
      <dgm:spPr/>
      <dgm:t>
        <a:bodyPr/>
        <a:lstStyle/>
        <a:p>
          <a:endParaRPr lang="en-US"/>
        </a:p>
      </dgm:t>
    </dgm:pt>
    <dgm:pt modelId="{1DE26E38-FE29-4972-A55A-BDE68D4CE08E}">
      <dgm:prSet/>
      <dgm:spPr/>
      <dgm:t>
        <a:bodyPr/>
        <a:lstStyle/>
        <a:p>
          <a:r>
            <a:rPr lang="en-US"/>
            <a:t>If an item and shop was not present in a month, assumed 0 of the items were sold</a:t>
          </a:r>
        </a:p>
      </dgm:t>
    </dgm:pt>
    <dgm:pt modelId="{6C7EDA09-F80F-4BAC-90A6-C0FA7CB7749C}" type="parTrans" cxnId="{D08E51EC-1A41-4932-8F14-CD5ACB3F4314}">
      <dgm:prSet/>
      <dgm:spPr/>
      <dgm:t>
        <a:bodyPr/>
        <a:lstStyle/>
        <a:p>
          <a:endParaRPr lang="en-US"/>
        </a:p>
      </dgm:t>
    </dgm:pt>
    <dgm:pt modelId="{BB7CD402-B793-45DE-8E7A-051B986A4461}" type="sibTrans" cxnId="{D08E51EC-1A41-4932-8F14-CD5ACB3F4314}">
      <dgm:prSet/>
      <dgm:spPr/>
      <dgm:t>
        <a:bodyPr/>
        <a:lstStyle/>
        <a:p>
          <a:endParaRPr lang="en-US"/>
        </a:p>
      </dgm:t>
    </dgm:pt>
    <dgm:pt modelId="{7CF3F120-C738-470F-A83F-7B08A5240270}">
      <dgm:prSet/>
      <dgm:spPr/>
      <dgm:t>
        <a:bodyPr/>
        <a:lstStyle/>
        <a:p>
          <a:r>
            <a:rPr lang="en-US"/>
            <a:t>Issues</a:t>
          </a:r>
        </a:p>
      </dgm:t>
    </dgm:pt>
    <dgm:pt modelId="{8931D346-6041-4487-8E68-BC53517FAEFC}" type="parTrans" cxnId="{C7E310B3-0675-4C5D-9C61-7F40C76EB3C9}">
      <dgm:prSet/>
      <dgm:spPr/>
      <dgm:t>
        <a:bodyPr/>
        <a:lstStyle/>
        <a:p>
          <a:endParaRPr lang="en-US"/>
        </a:p>
      </dgm:t>
    </dgm:pt>
    <dgm:pt modelId="{2A2BFC51-E1CC-4BF6-A724-F73EDE1E3EDB}" type="sibTrans" cxnId="{C7E310B3-0675-4C5D-9C61-7F40C76EB3C9}">
      <dgm:prSet/>
      <dgm:spPr/>
      <dgm:t>
        <a:bodyPr/>
        <a:lstStyle/>
        <a:p>
          <a:endParaRPr lang="en-US"/>
        </a:p>
      </dgm:t>
    </dgm:pt>
    <dgm:pt modelId="{334E9A83-F7BC-4C73-B3F0-C02496D303B3}">
      <dgm:prSet/>
      <dgm:spPr/>
      <dgm:t>
        <a:bodyPr/>
        <a:lstStyle/>
        <a:p>
          <a:r>
            <a:rPr lang="en-US"/>
            <a:t>Some items in the test data not present in the training data</a:t>
          </a:r>
        </a:p>
      </dgm:t>
    </dgm:pt>
    <dgm:pt modelId="{36F971AA-BE7C-4621-BFBA-CA7002298170}" type="parTrans" cxnId="{C1111D7F-A138-4B5D-83EF-BA10625E92E9}">
      <dgm:prSet/>
      <dgm:spPr/>
      <dgm:t>
        <a:bodyPr/>
        <a:lstStyle/>
        <a:p>
          <a:endParaRPr lang="en-US"/>
        </a:p>
      </dgm:t>
    </dgm:pt>
    <dgm:pt modelId="{2D2380BF-BA01-4F83-81B2-4870602221FA}" type="sibTrans" cxnId="{C1111D7F-A138-4B5D-83EF-BA10625E92E9}">
      <dgm:prSet/>
      <dgm:spPr/>
      <dgm:t>
        <a:bodyPr/>
        <a:lstStyle/>
        <a:p>
          <a:endParaRPr lang="en-US"/>
        </a:p>
      </dgm:t>
    </dgm:pt>
    <dgm:pt modelId="{E7CAE6A1-2395-4EB3-A0C1-6EEB9616C28A}">
      <dgm:prSet/>
      <dgm:spPr/>
      <dgm:t>
        <a:bodyPr/>
        <a:lstStyle/>
        <a:p>
          <a:r>
            <a:rPr lang="en-US"/>
            <a:t>Temporal relationship was not established</a:t>
          </a:r>
        </a:p>
      </dgm:t>
    </dgm:pt>
    <dgm:pt modelId="{427F57C6-6F62-45B2-B31E-B8AACE3E9CB9}" type="parTrans" cxnId="{E01C0744-4E6C-4766-BECA-E5A0488293C0}">
      <dgm:prSet/>
      <dgm:spPr/>
      <dgm:t>
        <a:bodyPr/>
        <a:lstStyle/>
        <a:p>
          <a:endParaRPr lang="en-US"/>
        </a:p>
      </dgm:t>
    </dgm:pt>
    <dgm:pt modelId="{92A0AEB3-033F-4DDC-9FA4-0024E66C6DA7}" type="sibTrans" cxnId="{E01C0744-4E6C-4766-BECA-E5A0488293C0}">
      <dgm:prSet/>
      <dgm:spPr/>
      <dgm:t>
        <a:bodyPr/>
        <a:lstStyle/>
        <a:p>
          <a:endParaRPr lang="en-US"/>
        </a:p>
      </dgm:t>
    </dgm:pt>
    <dgm:pt modelId="{19E26AB2-CBCA-49DA-8165-A7899D35B19B}">
      <dgm:prSet/>
      <dgm:spPr/>
      <dgm:t>
        <a:bodyPr/>
        <a:lstStyle/>
        <a:p>
          <a:r>
            <a:rPr lang="en-US"/>
            <a:t>Future Work</a:t>
          </a:r>
        </a:p>
      </dgm:t>
    </dgm:pt>
    <dgm:pt modelId="{DB2FE023-AF3B-48DB-AEDA-5A9FE71193F9}" type="parTrans" cxnId="{7930E8EC-4250-4B29-B35D-4D060E32736F}">
      <dgm:prSet/>
      <dgm:spPr/>
      <dgm:t>
        <a:bodyPr/>
        <a:lstStyle/>
        <a:p>
          <a:endParaRPr lang="en-US"/>
        </a:p>
      </dgm:t>
    </dgm:pt>
    <dgm:pt modelId="{3D54920D-3126-4C45-A1C6-8F21D67A8111}" type="sibTrans" cxnId="{7930E8EC-4250-4B29-B35D-4D060E32736F}">
      <dgm:prSet/>
      <dgm:spPr/>
      <dgm:t>
        <a:bodyPr/>
        <a:lstStyle/>
        <a:p>
          <a:endParaRPr lang="en-US"/>
        </a:p>
      </dgm:t>
    </dgm:pt>
    <dgm:pt modelId="{28E8008B-34BB-4E3D-BB09-AF88E99CF269}">
      <dgm:prSet/>
      <dgm:spPr/>
      <dgm:t>
        <a:bodyPr/>
        <a:lstStyle/>
        <a:p>
          <a:r>
            <a:rPr lang="en-US"/>
            <a:t>Add columns to track monthly sales for the next month</a:t>
          </a:r>
        </a:p>
      </dgm:t>
    </dgm:pt>
    <dgm:pt modelId="{BF864D50-4758-43DC-A4D2-3533B8C64D50}" type="parTrans" cxnId="{1F9703C9-33A4-4BE3-879E-9C0D398CF6F8}">
      <dgm:prSet/>
      <dgm:spPr/>
      <dgm:t>
        <a:bodyPr/>
        <a:lstStyle/>
        <a:p>
          <a:endParaRPr lang="en-US"/>
        </a:p>
      </dgm:t>
    </dgm:pt>
    <dgm:pt modelId="{781B0D66-7F53-4C2A-B449-AD28EDDAC913}" type="sibTrans" cxnId="{1F9703C9-33A4-4BE3-879E-9C0D398CF6F8}">
      <dgm:prSet/>
      <dgm:spPr/>
      <dgm:t>
        <a:bodyPr/>
        <a:lstStyle/>
        <a:p>
          <a:endParaRPr lang="en-US"/>
        </a:p>
      </dgm:t>
    </dgm:pt>
    <dgm:pt modelId="{FCA3999B-F211-4445-8D54-590425039AED}">
      <dgm:prSet/>
      <dgm:spPr/>
      <dgm:t>
        <a:bodyPr/>
        <a:lstStyle/>
        <a:p>
          <a:r>
            <a:rPr lang="en-US"/>
            <a:t>Add columns to track categories of items </a:t>
          </a:r>
        </a:p>
      </dgm:t>
    </dgm:pt>
    <dgm:pt modelId="{DADD8BE6-A004-42D7-B2E2-2FC6CDD5B932}" type="parTrans" cxnId="{0F704013-4A2F-41DE-BEA8-86F509F71DBD}">
      <dgm:prSet/>
      <dgm:spPr/>
      <dgm:t>
        <a:bodyPr/>
        <a:lstStyle/>
        <a:p>
          <a:endParaRPr lang="en-US"/>
        </a:p>
      </dgm:t>
    </dgm:pt>
    <dgm:pt modelId="{7A3E9671-0E28-4C39-BB79-B07E26B78DB1}" type="sibTrans" cxnId="{0F704013-4A2F-41DE-BEA8-86F509F71DBD}">
      <dgm:prSet/>
      <dgm:spPr/>
      <dgm:t>
        <a:bodyPr/>
        <a:lstStyle/>
        <a:p>
          <a:endParaRPr lang="en-US"/>
        </a:p>
      </dgm:t>
    </dgm:pt>
    <dgm:pt modelId="{14C6A408-3149-4F8B-8C54-59D6B602963F}">
      <dgm:prSet/>
      <dgm:spPr/>
      <dgm:t>
        <a:bodyPr/>
        <a:lstStyle/>
        <a:p>
          <a:r>
            <a:rPr lang="en-US"/>
            <a:t>Add columns to track cluster of shops</a:t>
          </a:r>
        </a:p>
      </dgm:t>
    </dgm:pt>
    <dgm:pt modelId="{744D8FEA-1E21-49D9-8F29-4B51D29587CF}" type="parTrans" cxnId="{ABE678E1-A84A-4D39-AAE9-13E6BC0AE0D0}">
      <dgm:prSet/>
      <dgm:spPr/>
      <dgm:t>
        <a:bodyPr/>
        <a:lstStyle/>
        <a:p>
          <a:endParaRPr lang="en-US"/>
        </a:p>
      </dgm:t>
    </dgm:pt>
    <dgm:pt modelId="{CDA852B8-2F73-41C8-82EC-E2EC1085537B}" type="sibTrans" cxnId="{ABE678E1-A84A-4D39-AAE9-13E6BC0AE0D0}">
      <dgm:prSet/>
      <dgm:spPr/>
      <dgm:t>
        <a:bodyPr/>
        <a:lstStyle/>
        <a:p>
          <a:endParaRPr lang="en-US"/>
        </a:p>
      </dgm:t>
    </dgm:pt>
    <dgm:pt modelId="{E766F56D-5E01-4C18-8D4B-D3A5BE9B74A7}" type="pres">
      <dgm:prSet presAssocID="{4BD09BBD-E48D-431F-8EBE-05757B06975C}" presName="linear" presStyleCnt="0">
        <dgm:presLayoutVars>
          <dgm:animLvl val="lvl"/>
          <dgm:resizeHandles val="exact"/>
        </dgm:presLayoutVars>
      </dgm:prSet>
      <dgm:spPr/>
    </dgm:pt>
    <dgm:pt modelId="{3BAADFC6-5F9F-43D5-8795-A6A3995A3039}" type="pres">
      <dgm:prSet presAssocID="{B3D09CB6-CA51-4DD3-A557-55C7D2722833}" presName="parentText" presStyleLbl="node1" presStyleIdx="0" presStyleCnt="3">
        <dgm:presLayoutVars>
          <dgm:chMax val="0"/>
          <dgm:bulletEnabled val="1"/>
        </dgm:presLayoutVars>
      </dgm:prSet>
      <dgm:spPr/>
    </dgm:pt>
    <dgm:pt modelId="{C6A74082-D0A0-423B-8B97-B4E933C8FE56}" type="pres">
      <dgm:prSet presAssocID="{B3D09CB6-CA51-4DD3-A557-55C7D2722833}" presName="childText" presStyleLbl="revTx" presStyleIdx="0" presStyleCnt="3">
        <dgm:presLayoutVars>
          <dgm:bulletEnabled val="1"/>
        </dgm:presLayoutVars>
      </dgm:prSet>
      <dgm:spPr/>
    </dgm:pt>
    <dgm:pt modelId="{580B6019-FCDC-424A-8E4C-D4861EC71905}" type="pres">
      <dgm:prSet presAssocID="{7CF3F120-C738-470F-A83F-7B08A5240270}" presName="parentText" presStyleLbl="node1" presStyleIdx="1" presStyleCnt="3">
        <dgm:presLayoutVars>
          <dgm:chMax val="0"/>
          <dgm:bulletEnabled val="1"/>
        </dgm:presLayoutVars>
      </dgm:prSet>
      <dgm:spPr/>
    </dgm:pt>
    <dgm:pt modelId="{45AA1523-4E1E-4392-9EDE-52A7E944134C}" type="pres">
      <dgm:prSet presAssocID="{7CF3F120-C738-470F-A83F-7B08A5240270}" presName="childText" presStyleLbl="revTx" presStyleIdx="1" presStyleCnt="3">
        <dgm:presLayoutVars>
          <dgm:bulletEnabled val="1"/>
        </dgm:presLayoutVars>
      </dgm:prSet>
      <dgm:spPr/>
    </dgm:pt>
    <dgm:pt modelId="{0196E068-489C-4F24-8DCE-4FAB68820D03}" type="pres">
      <dgm:prSet presAssocID="{19E26AB2-CBCA-49DA-8165-A7899D35B19B}" presName="parentText" presStyleLbl="node1" presStyleIdx="2" presStyleCnt="3">
        <dgm:presLayoutVars>
          <dgm:chMax val="0"/>
          <dgm:bulletEnabled val="1"/>
        </dgm:presLayoutVars>
      </dgm:prSet>
      <dgm:spPr/>
    </dgm:pt>
    <dgm:pt modelId="{1101D3A9-EE5E-488F-BB9A-2C9DC53A39D6}" type="pres">
      <dgm:prSet presAssocID="{19E26AB2-CBCA-49DA-8165-A7899D35B19B}" presName="childText" presStyleLbl="revTx" presStyleIdx="2" presStyleCnt="3">
        <dgm:presLayoutVars>
          <dgm:bulletEnabled val="1"/>
        </dgm:presLayoutVars>
      </dgm:prSet>
      <dgm:spPr/>
    </dgm:pt>
  </dgm:ptLst>
  <dgm:cxnLst>
    <dgm:cxn modelId="{37A4BF11-13A7-4730-A5C8-D553E38A37F8}" type="presOf" srcId="{19E26AB2-CBCA-49DA-8165-A7899D35B19B}" destId="{0196E068-489C-4F24-8DCE-4FAB68820D03}" srcOrd="0" destOrd="0" presId="urn:microsoft.com/office/officeart/2005/8/layout/vList2"/>
    <dgm:cxn modelId="{0F704013-4A2F-41DE-BEA8-86F509F71DBD}" srcId="{19E26AB2-CBCA-49DA-8165-A7899D35B19B}" destId="{FCA3999B-F211-4445-8D54-590425039AED}" srcOrd="1" destOrd="0" parTransId="{DADD8BE6-A004-42D7-B2E2-2FC6CDD5B932}" sibTransId="{7A3E9671-0E28-4C39-BB79-B07E26B78DB1}"/>
    <dgm:cxn modelId="{1AB6CF1B-9E0A-4367-B4A1-7B120D171699}" type="presOf" srcId="{334E9A83-F7BC-4C73-B3F0-C02496D303B3}" destId="{45AA1523-4E1E-4392-9EDE-52A7E944134C}" srcOrd="0" destOrd="0" presId="urn:microsoft.com/office/officeart/2005/8/layout/vList2"/>
    <dgm:cxn modelId="{B96FDE1C-9CB6-4832-9A34-0F4F6B1F4AB5}" type="presOf" srcId="{28E8008B-34BB-4E3D-BB09-AF88E99CF269}" destId="{1101D3A9-EE5E-488F-BB9A-2C9DC53A39D6}" srcOrd="0" destOrd="0" presId="urn:microsoft.com/office/officeart/2005/8/layout/vList2"/>
    <dgm:cxn modelId="{D31A0127-5F83-4B0E-885F-AA79285C64BC}" type="presOf" srcId="{B3D09CB6-CA51-4DD3-A557-55C7D2722833}" destId="{3BAADFC6-5F9F-43D5-8795-A6A3995A3039}" srcOrd="0" destOrd="0" presId="urn:microsoft.com/office/officeart/2005/8/layout/vList2"/>
    <dgm:cxn modelId="{35F7F238-46B8-4862-8407-CB61102110F0}" srcId="{4BD09BBD-E48D-431F-8EBE-05757B06975C}" destId="{B3D09CB6-CA51-4DD3-A557-55C7D2722833}" srcOrd="0" destOrd="0" parTransId="{2C600C69-92E0-4378-BCD2-B7BC74EFD45F}" sibTransId="{470E30F4-22DD-411F-8253-4D864AB938FC}"/>
    <dgm:cxn modelId="{9C2D913E-2938-42C9-9A0C-E491E814B8AB}" type="presOf" srcId="{FCA3999B-F211-4445-8D54-590425039AED}" destId="{1101D3A9-EE5E-488F-BB9A-2C9DC53A39D6}" srcOrd="0" destOrd="1" presId="urn:microsoft.com/office/officeart/2005/8/layout/vList2"/>
    <dgm:cxn modelId="{C8329342-B5AE-4737-A08D-BAD37A71234B}" type="presOf" srcId="{E7CAE6A1-2395-4EB3-A0C1-6EEB9616C28A}" destId="{45AA1523-4E1E-4392-9EDE-52A7E944134C}" srcOrd="0" destOrd="1" presId="urn:microsoft.com/office/officeart/2005/8/layout/vList2"/>
    <dgm:cxn modelId="{E01C0744-4E6C-4766-BECA-E5A0488293C0}" srcId="{7CF3F120-C738-470F-A83F-7B08A5240270}" destId="{E7CAE6A1-2395-4EB3-A0C1-6EEB9616C28A}" srcOrd="1" destOrd="0" parTransId="{427F57C6-6F62-45B2-B31E-B8AACE3E9CB9}" sibTransId="{92A0AEB3-033F-4DDC-9FA4-0024E66C6DA7}"/>
    <dgm:cxn modelId="{CCAE3B49-0769-47D9-B72B-3AA7AE04D7FA}" type="presOf" srcId="{CDDBE08F-5FE4-43D6-8F5A-425FD7132166}" destId="{C6A74082-D0A0-423B-8B97-B4E933C8FE56}" srcOrd="0" destOrd="0" presId="urn:microsoft.com/office/officeart/2005/8/layout/vList2"/>
    <dgm:cxn modelId="{C1111D7F-A138-4B5D-83EF-BA10625E92E9}" srcId="{7CF3F120-C738-470F-A83F-7B08A5240270}" destId="{334E9A83-F7BC-4C73-B3F0-C02496D303B3}" srcOrd="0" destOrd="0" parTransId="{36F971AA-BE7C-4621-BFBA-CA7002298170}" sibTransId="{2D2380BF-BA01-4F83-81B2-4870602221FA}"/>
    <dgm:cxn modelId="{A15D778C-53B2-46C3-83A9-6673573C510F}" type="presOf" srcId="{4BD09BBD-E48D-431F-8EBE-05757B06975C}" destId="{E766F56D-5E01-4C18-8D4B-D3A5BE9B74A7}" srcOrd="0" destOrd="0" presId="urn:microsoft.com/office/officeart/2005/8/layout/vList2"/>
    <dgm:cxn modelId="{5240399C-4398-4B2E-B661-0FB685593C13}" type="presOf" srcId="{14C6A408-3149-4F8B-8C54-59D6B602963F}" destId="{1101D3A9-EE5E-488F-BB9A-2C9DC53A39D6}" srcOrd="0" destOrd="2" presId="urn:microsoft.com/office/officeart/2005/8/layout/vList2"/>
    <dgm:cxn modelId="{9941F4AA-AA8E-4218-BA10-FEF7C74A4AE3}" type="presOf" srcId="{1DE26E38-FE29-4972-A55A-BDE68D4CE08E}" destId="{C6A74082-D0A0-423B-8B97-B4E933C8FE56}" srcOrd="0" destOrd="1" presId="urn:microsoft.com/office/officeart/2005/8/layout/vList2"/>
    <dgm:cxn modelId="{C7E310B3-0675-4C5D-9C61-7F40C76EB3C9}" srcId="{4BD09BBD-E48D-431F-8EBE-05757B06975C}" destId="{7CF3F120-C738-470F-A83F-7B08A5240270}" srcOrd="1" destOrd="0" parTransId="{8931D346-6041-4487-8E68-BC53517FAEFC}" sibTransId="{2A2BFC51-E1CC-4BF6-A724-F73EDE1E3EDB}"/>
    <dgm:cxn modelId="{1F9703C9-33A4-4BE3-879E-9C0D398CF6F8}" srcId="{19E26AB2-CBCA-49DA-8165-A7899D35B19B}" destId="{28E8008B-34BB-4E3D-BB09-AF88E99CF269}" srcOrd="0" destOrd="0" parTransId="{BF864D50-4758-43DC-A4D2-3533B8C64D50}" sibTransId="{781B0D66-7F53-4C2A-B449-AD28EDDAC913}"/>
    <dgm:cxn modelId="{74F4D0D5-DA32-472C-87E3-75A186A8FDD7}" type="presOf" srcId="{7CF3F120-C738-470F-A83F-7B08A5240270}" destId="{580B6019-FCDC-424A-8E4C-D4861EC71905}" srcOrd="0" destOrd="0" presId="urn:microsoft.com/office/officeart/2005/8/layout/vList2"/>
    <dgm:cxn modelId="{ABE678E1-A84A-4D39-AAE9-13E6BC0AE0D0}" srcId="{19E26AB2-CBCA-49DA-8165-A7899D35B19B}" destId="{14C6A408-3149-4F8B-8C54-59D6B602963F}" srcOrd="2" destOrd="0" parTransId="{744D8FEA-1E21-49D9-8F29-4B51D29587CF}" sibTransId="{CDA852B8-2F73-41C8-82EC-E2EC1085537B}"/>
    <dgm:cxn modelId="{D08E51EC-1A41-4932-8F14-CD5ACB3F4314}" srcId="{B3D09CB6-CA51-4DD3-A557-55C7D2722833}" destId="{1DE26E38-FE29-4972-A55A-BDE68D4CE08E}" srcOrd="1" destOrd="0" parTransId="{6C7EDA09-F80F-4BAC-90A6-C0FA7CB7749C}" sibTransId="{BB7CD402-B793-45DE-8E7A-051B986A4461}"/>
    <dgm:cxn modelId="{7930E8EC-4250-4B29-B35D-4D060E32736F}" srcId="{4BD09BBD-E48D-431F-8EBE-05757B06975C}" destId="{19E26AB2-CBCA-49DA-8165-A7899D35B19B}" srcOrd="2" destOrd="0" parTransId="{DB2FE023-AF3B-48DB-AEDA-5A9FE71193F9}" sibTransId="{3D54920D-3126-4C45-A1C6-8F21D67A8111}"/>
    <dgm:cxn modelId="{0FE8F0FC-04DE-4417-A0D7-CC9EF9601430}" srcId="{B3D09CB6-CA51-4DD3-A557-55C7D2722833}" destId="{CDDBE08F-5FE4-43D6-8F5A-425FD7132166}" srcOrd="0" destOrd="0" parTransId="{CDAC70EB-B7B0-4BC8-9431-8880719FB063}" sibTransId="{76E6201A-F660-4A65-8E58-119162AA4511}"/>
    <dgm:cxn modelId="{3BF7105F-A418-47FD-B67A-5E2789E172BD}" type="presParOf" srcId="{E766F56D-5E01-4C18-8D4B-D3A5BE9B74A7}" destId="{3BAADFC6-5F9F-43D5-8795-A6A3995A3039}" srcOrd="0" destOrd="0" presId="urn:microsoft.com/office/officeart/2005/8/layout/vList2"/>
    <dgm:cxn modelId="{D0479011-6A02-425C-9D46-B9F1FFE7F331}" type="presParOf" srcId="{E766F56D-5E01-4C18-8D4B-D3A5BE9B74A7}" destId="{C6A74082-D0A0-423B-8B97-B4E933C8FE56}" srcOrd="1" destOrd="0" presId="urn:microsoft.com/office/officeart/2005/8/layout/vList2"/>
    <dgm:cxn modelId="{9C21C8D8-7DF3-4B8C-BE3D-C60C0B10A64C}" type="presParOf" srcId="{E766F56D-5E01-4C18-8D4B-D3A5BE9B74A7}" destId="{580B6019-FCDC-424A-8E4C-D4861EC71905}" srcOrd="2" destOrd="0" presId="urn:microsoft.com/office/officeart/2005/8/layout/vList2"/>
    <dgm:cxn modelId="{C0EAFA1A-7517-45B5-910A-BCFADD1C8EC2}" type="presParOf" srcId="{E766F56D-5E01-4C18-8D4B-D3A5BE9B74A7}" destId="{45AA1523-4E1E-4392-9EDE-52A7E944134C}" srcOrd="3" destOrd="0" presId="urn:microsoft.com/office/officeart/2005/8/layout/vList2"/>
    <dgm:cxn modelId="{E035B338-DF65-4858-9F46-D37BE352E184}" type="presParOf" srcId="{E766F56D-5E01-4C18-8D4B-D3A5BE9B74A7}" destId="{0196E068-489C-4F24-8DCE-4FAB68820D03}" srcOrd="4" destOrd="0" presId="urn:microsoft.com/office/officeart/2005/8/layout/vList2"/>
    <dgm:cxn modelId="{0C22F3F6-F4C9-4C66-9623-94FC521D2B26}" type="presParOf" srcId="{E766F56D-5E01-4C18-8D4B-D3A5BE9B74A7}" destId="{1101D3A9-EE5E-488F-BB9A-2C9DC53A39D6}"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D2772AF-E8AF-4394-9B0C-28E4FB9F3939}"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723DCDD6-9D32-4BA9-A559-B99449AC8215}">
      <dgm:prSet/>
      <dgm:spPr/>
      <dgm:t>
        <a:bodyPr/>
        <a:lstStyle/>
        <a:p>
          <a:r>
            <a:rPr lang="en-US"/>
            <a:t>Set Up</a:t>
          </a:r>
        </a:p>
      </dgm:t>
    </dgm:pt>
    <dgm:pt modelId="{1123EA6B-2F91-4D86-9750-D1A9B7D373FB}" type="parTrans" cxnId="{4CDE7A44-1B01-48C6-B5DE-8B60698B7CF3}">
      <dgm:prSet/>
      <dgm:spPr/>
      <dgm:t>
        <a:bodyPr/>
        <a:lstStyle/>
        <a:p>
          <a:endParaRPr lang="en-US"/>
        </a:p>
      </dgm:t>
    </dgm:pt>
    <dgm:pt modelId="{F5CB71BD-4FE9-46BB-AC69-B78D59AA993E}" type="sibTrans" cxnId="{4CDE7A44-1B01-48C6-B5DE-8B60698B7CF3}">
      <dgm:prSet/>
      <dgm:spPr/>
      <dgm:t>
        <a:bodyPr/>
        <a:lstStyle/>
        <a:p>
          <a:endParaRPr lang="en-US"/>
        </a:p>
      </dgm:t>
    </dgm:pt>
    <dgm:pt modelId="{123DEE86-7C60-4D7E-AE91-1018E684F3FC}">
      <dgm:prSet/>
      <dgm:spPr/>
      <dgm:t>
        <a:bodyPr/>
        <a:lstStyle/>
        <a:p>
          <a:r>
            <a:rPr lang="en-US"/>
            <a:t>Use month number, item_id, shop_id, and current month sales data as independent variables</a:t>
          </a:r>
        </a:p>
      </dgm:t>
    </dgm:pt>
    <dgm:pt modelId="{E4CF343E-4920-49EC-B701-99ADB259F37B}" type="parTrans" cxnId="{CD8F4244-F380-41D0-B224-B0503E3C1513}">
      <dgm:prSet/>
      <dgm:spPr/>
      <dgm:t>
        <a:bodyPr/>
        <a:lstStyle/>
        <a:p>
          <a:endParaRPr lang="en-US"/>
        </a:p>
      </dgm:t>
    </dgm:pt>
    <dgm:pt modelId="{F539F233-E491-4796-A13B-546D9B702465}" type="sibTrans" cxnId="{CD8F4244-F380-41D0-B224-B0503E3C1513}">
      <dgm:prSet/>
      <dgm:spPr/>
      <dgm:t>
        <a:bodyPr/>
        <a:lstStyle/>
        <a:p>
          <a:endParaRPr lang="en-US"/>
        </a:p>
      </dgm:t>
    </dgm:pt>
    <dgm:pt modelId="{2E7BE785-A803-4176-9161-C5E2F1923696}">
      <dgm:prSet/>
      <dgm:spPr/>
      <dgm:t>
        <a:bodyPr/>
        <a:lstStyle/>
        <a:p>
          <a:r>
            <a:rPr lang="en-US"/>
            <a:t>Use next month sales data as target</a:t>
          </a:r>
        </a:p>
      </dgm:t>
    </dgm:pt>
    <dgm:pt modelId="{B13500C4-CED6-4984-9908-60350393224F}" type="parTrans" cxnId="{6D45056E-184E-4708-887C-AA822FFB6C7F}">
      <dgm:prSet/>
      <dgm:spPr/>
      <dgm:t>
        <a:bodyPr/>
        <a:lstStyle/>
        <a:p>
          <a:endParaRPr lang="en-US"/>
        </a:p>
      </dgm:t>
    </dgm:pt>
    <dgm:pt modelId="{FF782F57-1C3A-4FA5-8C63-1B2E398649CB}" type="sibTrans" cxnId="{6D45056E-184E-4708-887C-AA822FFB6C7F}">
      <dgm:prSet/>
      <dgm:spPr/>
      <dgm:t>
        <a:bodyPr/>
        <a:lstStyle/>
        <a:p>
          <a:endParaRPr lang="en-US"/>
        </a:p>
      </dgm:t>
    </dgm:pt>
    <dgm:pt modelId="{E30444DB-4F19-4B58-93B5-EF19839D7C61}">
      <dgm:prSet/>
      <dgm:spPr/>
      <dgm:t>
        <a:bodyPr/>
        <a:lstStyle/>
        <a:p>
          <a:r>
            <a:rPr lang="en-US"/>
            <a:t>Issues</a:t>
          </a:r>
        </a:p>
      </dgm:t>
    </dgm:pt>
    <dgm:pt modelId="{708DD469-4F35-4050-9C17-5DF0CB2C1743}" type="parTrans" cxnId="{8645A621-560D-44E6-B17F-EE793E614A30}">
      <dgm:prSet/>
      <dgm:spPr/>
      <dgm:t>
        <a:bodyPr/>
        <a:lstStyle/>
        <a:p>
          <a:endParaRPr lang="en-US"/>
        </a:p>
      </dgm:t>
    </dgm:pt>
    <dgm:pt modelId="{DC0FB40E-9408-4557-B16D-BE17E71238E3}" type="sibTrans" cxnId="{8645A621-560D-44E6-B17F-EE793E614A30}">
      <dgm:prSet/>
      <dgm:spPr/>
      <dgm:t>
        <a:bodyPr/>
        <a:lstStyle/>
        <a:p>
          <a:endParaRPr lang="en-US"/>
        </a:p>
      </dgm:t>
    </dgm:pt>
    <dgm:pt modelId="{0830A119-9C78-42D4-9FBD-C96BA7921431}">
      <dgm:prSet/>
      <dgm:spPr/>
      <dgm:t>
        <a:bodyPr/>
        <a:lstStyle/>
        <a:p>
          <a:r>
            <a:rPr lang="en-US"/>
            <a:t>Item_id and shop_id and numeric but they are really categorical</a:t>
          </a:r>
        </a:p>
      </dgm:t>
    </dgm:pt>
    <dgm:pt modelId="{8490DBAD-F84C-431B-967D-235F55548B7B}" type="parTrans" cxnId="{FA5164F2-38F6-4231-BCCA-AF4EE98016D8}">
      <dgm:prSet/>
      <dgm:spPr/>
      <dgm:t>
        <a:bodyPr/>
        <a:lstStyle/>
        <a:p>
          <a:endParaRPr lang="en-US"/>
        </a:p>
      </dgm:t>
    </dgm:pt>
    <dgm:pt modelId="{276F1521-DBC2-422E-96F9-576CBE394C37}" type="sibTrans" cxnId="{FA5164F2-38F6-4231-BCCA-AF4EE98016D8}">
      <dgm:prSet/>
      <dgm:spPr/>
      <dgm:t>
        <a:bodyPr/>
        <a:lstStyle/>
        <a:p>
          <a:endParaRPr lang="en-US"/>
        </a:p>
      </dgm:t>
    </dgm:pt>
    <dgm:pt modelId="{A7CBF2A0-22C9-4E38-9CDF-3DE1B5FFB4FB}">
      <dgm:prSet/>
      <dgm:spPr/>
      <dgm:t>
        <a:bodyPr/>
        <a:lstStyle/>
        <a:p>
          <a:r>
            <a:rPr lang="en-US"/>
            <a:t>Making dummy variables for the categories does not scale well</a:t>
          </a:r>
        </a:p>
      </dgm:t>
    </dgm:pt>
    <dgm:pt modelId="{9157F5BF-5842-4B7B-8011-FE270AA6F621}" type="parTrans" cxnId="{F7076B0A-1468-45C4-8319-D176E4703AE7}">
      <dgm:prSet/>
      <dgm:spPr/>
      <dgm:t>
        <a:bodyPr/>
        <a:lstStyle/>
        <a:p>
          <a:endParaRPr lang="en-US"/>
        </a:p>
      </dgm:t>
    </dgm:pt>
    <dgm:pt modelId="{F0B7D36C-EDA4-4517-A7C3-B0D7388E06A6}" type="sibTrans" cxnId="{F7076B0A-1468-45C4-8319-D176E4703AE7}">
      <dgm:prSet/>
      <dgm:spPr/>
      <dgm:t>
        <a:bodyPr/>
        <a:lstStyle/>
        <a:p>
          <a:endParaRPr lang="en-US"/>
        </a:p>
      </dgm:t>
    </dgm:pt>
    <dgm:pt modelId="{46F197CA-E1BD-412D-ACA8-F9308ADD72DE}">
      <dgm:prSet/>
      <dgm:spPr/>
      <dgm:t>
        <a:bodyPr/>
        <a:lstStyle/>
        <a:p>
          <a:r>
            <a:rPr lang="en-US"/>
            <a:t>Future Work</a:t>
          </a:r>
        </a:p>
      </dgm:t>
    </dgm:pt>
    <dgm:pt modelId="{A8B7FBA8-2EDA-494A-9807-25ECB7D12095}" type="parTrans" cxnId="{392B981F-03F1-4D91-9DEC-FAB134991092}">
      <dgm:prSet/>
      <dgm:spPr/>
      <dgm:t>
        <a:bodyPr/>
        <a:lstStyle/>
        <a:p>
          <a:endParaRPr lang="en-US"/>
        </a:p>
      </dgm:t>
    </dgm:pt>
    <dgm:pt modelId="{C7F1EF6A-72A5-488F-8E3A-6EA5250FB148}" type="sibTrans" cxnId="{392B981F-03F1-4D91-9DEC-FAB134991092}">
      <dgm:prSet/>
      <dgm:spPr/>
      <dgm:t>
        <a:bodyPr/>
        <a:lstStyle/>
        <a:p>
          <a:endParaRPr lang="en-US"/>
        </a:p>
      </dgm:t>
    </dgm:pt>
    <dgm:pt modelId="{0F1966AD-2C99-4414-899A-E412D23FA858}">
      <dgm:prSet/>
      <dgm:spPr/>
      <dgm:t>
        <a:bodyPr/>
        <a:lstStyle/>
        <a:p>
          <a:r>
            <a:rPr lang="en-US"/>
            <a:t>Add dummy variables for item categories </a:t>
          </a:r>
        </a:p>
      </dgm:t>
    </dgm:pt>
    <dgm:pt modelId="{B159BE4D-C0C4-4930-B6FD-5CBD3E721C08}" type="parTrans" cxnId="{0BFD536D-FAEB-4A5A-8996-1D34DBBBD3B3}">
      <dgm:prSet/>
      <dgm:spPr/>
      <dgm:t>
        <a:bodyPr/>
        <a:lstStyle/>
        <a:p>
          <a:endParaRPr lang="en-US"/>
        </a:p>
      </dgm:t>
    </dgm:pt>
    <dgm:pt modelId="{DDDD67CD-1A43-4867-90F8-E8C65917C81D}" type="sibTrans" cxnId="{0BFD536D-FAEB-4A5A-8996-1D34DBBBD3B3}">
      <dgm:prSet/>
      <dgm:spPr/>
      <dgm:t>
        <a:bodyPr/>
        <a:lstStyle/>
        <a:p>
          <a:endParaRPr lang="en-US"/>
        </a:p>
      </dgm:t>
    </dgm:pt>
    <dgm:pt modelId="{448F28A5-7FAE-4C35-B1F5-8147F6545217}">
      <dgm:prSet/>
      <dgm:spPr/>
      <dgm:t>
        <a:bodyPr/>
        <a:lstStyle/>
        <a:p>
          <a:r>
            <a:rPr lang="en-US"/>
            <a:t>Add dummy variable for clusters of shops</a:t>
          </a:r>
        </a:p>
      </dgm:t>
    </dgm:pt>
    <dgm:pt modelId="{FFCD1616-EDD4-4633-9B20-42D8192954C9}" type="parTrans" cxnId="{BF083284-5210-43BE-AB32-D4B457DA1879}">
      <dgm:prSet/>
      <dgm:spPr/>
      <dgm:t>
        <a:bodyPr/>
        <a:lstStyle/>
        <a:p>
          <a:endParaRPr lang="en-US"/>
        </a:p>
      </dgm:t>
    </dgm:pt>
    <dgm:pt modelId="{132B8782-B076-4631-9399-2CE5DA626731}" type="sibTrans" cxnId="{BF083284-5210-43BE-AB32-D4B457DA1879}">
      <dgm:prSet/>
      <dgm:spPr/>
      <dgm:t>
        <a:bodyPr/>
        <a:lstStyle/>
        <a:p>
          <a:endParaRPr lang="en-US"/>
        </a:p>
      </dgm:t>
    </dgm:pt>
    <dgm:pt modelId="{A770E1D6-6C9C-472C-A8EE-D44B11E99695}" type="pres">
      <dgm:prSet presAssocID="{BD2772AF-E8AF-4394-9B0C-28E4FB9F3939}" presName="linear" presStyleCnt="0">
        <dgm:presLayoutVars>
          <dgm:animLvl val="lvl"/>
          <dgm:resizeHandles val="exact"/>
        </dgm:presLayoutVars>
      </dgm:prSet>
      <dgm:spPr/>
    </dgm:pt>
    <dgm:pt modelId="{67034DCC-A710-4FE1-8A7C-2A44B4A92099}" type="pres">
      <dgm:prSet presAssocID="{723DCDD6-9D32-4BA9-A559-B99449AC8215}" presName="parentText" presStyleLbl="node1" presStyleIdx="0" presStyleCnt="3">
        <dgm:presLayoutVars>
          <dgm:chMax val="0"/>
          <dgm:bulletEnabled val="1"/>
        </dgm:presLayoutVars>
      </dgm:prSet>
      <dgm:spPr/>
    </dgm:pt>
    <dgm:pt modelId="{113A31B8-2A3F-47B7-B891-1FD9BD79D229}" type="pres">
      <dgm:prSet presAssocID="{723DCDD6-9D32-4BA9-A559-B99449AC8215}" presName="childText" presStyleLbl="revTx" presStyleIdx="0" presStyleCnt="3">
        <dgm:presLayoutVars>
          <dgm:bulletEnabled val="1"/>
        </dgm:presLayoutVars>
      </dgm:prSet>
      <dgm:spPr/>
    </dgm:pt>
    <dgm:pt modelId="{8F75E6D0-04A0-4051-AE5E-E051F9BABCFA}" type="pres">
      <dgm:prSet presAssocID="{E30444DB-4F19-4B58-93B5-EF19839D7C61}" presName="parentText" presStyleLbl="node1" presStyleIdx="1" presStyleCnt="3">
        <dgm:presLayoutVars>
          <dgm:chMax val="0"/>
          <dgm:bulletEnabled val="1"/>
        </dgm:presLayoutVars>
      </dgm:prSet>
      <dgm:spPr/>
    </dgm:pt>
    <dgm:pt modelId="{4C3A86ED-C18E-43DC-B170-4BB9E12F8C4A}" type="pres">
      <dgm:prSet presAssocID="{E30444DB-4F19-4B58-93B5-EF19839D7C61}" presName="childText" presStyleLbl="revTx" presStyleIdx="1" presStyleCnt="3">
        <dgm:presLayoutVars>
          <dgm:bulletEnabled val="1"/>
        </dgm:presLayoutVars>
      </dgm:prSet>
      <dgm:spPr/>
    </dgm:pt>
    <dgm:pt modelId="{0E33C2EE-AFF3-4D99-926A-1E12E553174C}" type="pres">
      <dgm:prSet presAssocID="{46F197CA-E1BD-412D-ACA8-F9308ADD72DE}" presName="parentText" presStyleLbl="node1" presStyleIdx="2" presStyleCnt="3">
        <dgm:presLayoutVars>
          <dgm:chMax val="0"/>
          <dgm:bulletEnabled val="1"/>
        </dgm:presLayoutVars>
      </dgm:prSet>
      <dgm:spPr/>
    </dgm:pt>
    <dgm:pt modelId="{ED5A5C2A-0E02-483F-B626-A817D151C45F}" type="pres">
      <dgm:prSet presAssocID="{46F197CA-E1BD-412D-ACA8-F9308ADD72DE}" presName="childText" presStyleLbl="revTx" presStyleIdx="2" presStyleCnt="3">
        <dgm:presLayoutVars>
          <dgm:bulletEnabled val="1"/>
        </dgm:presLayoutVars>
      </dgm:prSet>
      <dgm:spPr/>
    </dgm:pt>
  </dgm:ptLst>
  <dgm:cxnLst>
    <dgm:cxn modelId="{4F162202-6D7D-4B2F-A067-3B74727F95FA}" type="presOf" srcId="{0F1966AD-2C99-4414-899A-E412D23FA858}" destId="{ED5A5C2A-0E02-483F-B626-A817D151C45F}" srcOrd="0" destOrd="0" presId="urn:microsoft.com/office/officeart/2005/8/layout/vList2"/>
    <dgm:cxn modelId="{1C733508-EB54-4DB6-B340-7A70C47A4E18}" type="presOf" srcId="{448F28A5-7FAE-4C35-B1F5-8147F6545217}" destId="{ED5A5C2A-0E02-483F-B626-A817D151C45F}" srcOrd="0" destOrd="1" presId="urn:microsoft.com/office/officeart/2005/8/layout/vList2"/>
    <dgm:cxn modelId="{F7076B0A-1468-45C4-8319-D176E4703AE7}" srcId="{E30444DB-4F19-4B58-93B5-EF19839D7C61}" destId="{A7CBF2A0-22C9-4E38-9CDF-3DE1B5FFB4FB}" srcOrd="1" destOrd="0" parTransId="{9157F5BF-5842-4B7B-8011-FE270AA6F621}" sibTransId="{F0B7D36C-EDA4-4517-A7C3-B0D7388E06A6}"/>
    <dgm:cxn modelId="{EC91EC1C-BC88-41C3-89CE-F7965CFEA9D0}" type="presOf" srcId="{123DEE86-7C60-4D7E-AE91-1018E684F3FC}" destId="{113A31B8-2A3F-47B7-B891-1FD9BD79D229}" srcOrd="0" destOrd="0" presId="urn:microsoft.com/office/officeart/2005/8/layout/vList2"/>
    <dgm:cxn modelId="{392B981F-03F1-4D91-9DEC-FAB134991092}" srcId="{BD2772AF-E8AF-4394-9B0C-28E4FB9F3939}" destId="{46F197CA-E1BD-412D-ACA8-F9308ADD72DE}" srcOrd="2" destOrd="0" parTransId="{A8B7FBA8-2EDA-494A-9807-25ECB7D12095}" sibTransId="{C7F1EF6A-72A5-488F-8E3A-6EA5250FB148}"/>
    <dgm:cxn modelId="{8645A621-560D-44E6-B17F-EE793E614A30}" srcId="{BD2772AF-E8AF-4394-9B0C-28E4FB9F3939}" destId="{E30444DB-4F19-4B58-93B5-EF19839D7C61}" srcOrd="1" destOrd="0" parTransId="{708DD469-4F35-4050-9C17-5DF0CB2C1743}" sibTransId="{DC0FB40E-9408-4557-B16D-BE17E71238E3}"/>
    <dgm:cxn modelId="{012EA026-7C15-4269-B1AE-7FED6C8BBAC3}" type="presOf" srcId="{A7CBF2A0-22C9-4E38-9CDF-3DE1B5FFB4FB}" destId="{4C3A86ED-C18E-43DC-B170-4BB9E12F8C4A}" srcOrd="0" destOrd="1" presId="urn:microsoft.com/office/officeart/2005/8/layout/vList2"/>
    <dgm:cxn modelId="{6C2D842F-098E-46CD-BD7D-E66AB8407997}" type="presOf" srcId="{46F197CA-E1BD-412D-ACA8-F9308ADD72DE}" destId="{0E33C2EE-AFF3-4D99-926A-1E12E553174C}" srcOrd="0" destOrd="0" presId="urn:microsoft.com/office/officeart/2005/8/layout/vList2"/>
    <dgm:cxn modelId="{CD8F4244-F380-41D0-B224-B0503E3C1513}" srcId="{723DCDD6-9D32-4BA9-A559-B99449AC8215}" destId="{123DEE86-7C60-4D7E-AE91-1018E684F3FC}" srcOrd="0" destOrd="0" parTransId="{E4CF343E-4920-49EC-B701-99ADB259F37B}" sibTransId="{F539F233-E491-4796-A13B-546D9B702465}"/>
    <dgm:cxn modelId="{4CDE7A44-1B01-48C6-B5DE-8B60698B7CF3}" srcId="{BD2772AF-E8AF-4394-9B0C-28E4FB9F3939}" destId="{723DCDD6-9D32-4BA9-A559-B99449AC8215}" srcOrd="0" destOrd="0" parTransId="{1123EA6B-2F91-4D86-9750-D1A9B7D373FB}" sibTransId="{F5CB71BD-4FE9-46BB-AC69-B78D59AA993E}"/>
    <dgm:cxn modelId="{0BFD536D-FAEB-4A5A-8996-1D34DBBBD3B3}" srcId="{46F197CA-E1BD-412D-ACA8-F9308ADD72DE}" destId="{0F1966AD-2C99-4414-899A-E412D23FA858}" srcOrd="0" destOrd="0" parTransId="{B159BE4D-C0C4-4930-B6FD-5CBD3E721C08}" sibTransId="{DDDD67CD-1A43-4867-90F8-E8C65917C81D}"/>
    <dgm:cxn modelId="{6D45056E-184E-4708-887C-AA822FFB6C7F}" srcId="{723DCDD6-9D32-4BA9-A559-B99449AC8215}" destId="{2E7BE785-A803-4176-9161-C5E2F1923696}" srcOrd="1" destOrd="0" parTransId="{B13500C4-CED6-4984-9908-60350393224F}" sibTransId="{FF782F57-1C3A-4FA5-8C63-1B2E398649CB}"/>
    <dgm:cxn modelId="{BF083284-5210-43BE-AB32-D4B457DA1879}" srcId="{46F197CA-E1BD-412D-ACA8-F9308ADD72DE}" destId="{448F28A5-7FAE-4C35-B1F5-8147F6545217}" srcOrd="1" destOrd="0" parTransId="{FFCD1616-EDD4-4633-9B20-42D8192954C9}" sibTransId="{132B8782-B076-4631-9399-2CE5DA626731}"/>
    <dgm:cxn modelId="{4905C98E-8DF2-4583-8BDA-30E9133109A7}" type="presOf" srcId="{E30444DB-4F19-4B58-93B5-EF19839D7C61}" destId="{8F75E6D0-04A0-4051-AE5E-E051F9BABCFA}" srcOrd="0" destOrd="0" presId="urn:microsoft.com/office/officeart/2005/8/layout/vList2"/>
    <dgm:cxn modelId="{23F6D1B7-9E55-48B5-B2F7-AF650DC68AEF}" type="presOf" srcId="{2E7BE785-A803-4176-9161-C5E2F1923696}" destId="{113A31B8-2A3F-47B7-B891-1FD9BD79D229}" srcOrd="0" destOrd="1" presId="urn:microsoft.com/office/officeart/2005/8/layout/vList2"/>
    <dgm:cxn modelId="{649EE6BD-40C6-4AAE-8DF4-424721071700}" type="presOf" srcId="{723DCDD6-9D32-4BA9-A559-B99449AC8215}" destId="{67034DCC-A710-4FE1-8A7C-2A44B4A92099}" srcOrd="0" destOrd="0" presId="urn:microsoft.com/office/officeart/2005/8/layout/vList2"/>
    <dgm:cxn modelId="{3DAE25DF-33E6-41B6-BFE1-72455932988E}" type="presOf" srcId="{BD2772AF-E8AF-4394-9B0C-28E4FB9F3939}" destId="{A770E1D6-6C9C-472C-A8EE-D44B11E99695}" srcOrd="0" destOrd="0" presId="urn:microsoft.com/office/officeart/2005/8/layout/vList2"/>
    <dgm:cxn modelId="{B78E9DED-5A0A-444D-A223-C508C5AA5492}" type="presOf" srcId="{0830A119-9C78-42D4-9FBD-C96BA7921431}" destId="{4C3A86ED-C18E-43DC-B170-4BB9E12F8C4A}" srcOrd="0" destOrd="0" presId="urn:microsoft.com/office/officeart/2005/8/layout/vList2"/>
    <dgm:cxn modelId="{FA5164F2-38F6-4231-BCCA-AF4EE98016D8}" srcId="{E30444DB-4F19-4B58-93B5-EF19839D7C61}" destId="{0830A119-9C78-42D4-9FBD-C96BA7921431}" srcOrd="0" destOrd="0" parTransId="{8490DBAD-F84C-431B-967D-235F55548B7B}" sibTransId="{276F1521-DBC2-422E-96F9-576CBE394C37}"/>
    <dgm:cxn modelId="{7DF86C49-BA7C-4A49-A348-F049868D0964}" type="presParOf" srcId="{A770E1D6-6C9C-472C-A8EE-D44B11E99695}" destId="{67034DCC-A710-4FE1-8A7C-2A44B4A92099}" srcOrd="0" destOrd="0" presId="urn:microsoft.com/office/officeart/2005/8/layout/vList2"/>
    <dgm:cxn modelId="{33898CE3-E534-49E0-A7E8-5705ED818E14}" type="presParOf" srcId="{A770E1D6-6C9C-472C-A8EE-D44B11E99695}" destId="{113A31B8-2A3F-47B7-B891-1FD9BD79D229}" srcOrd="1" destOrd="0" presId="urn:microsoft.com/office/officeart/2005/8/layout/vList2"/>
    <dgm:cxn modelId="{59C869DA-9E11-488A-981B-D0694B6E3C7D}" type="presParOf" srcId="{A770E1D6-6C9C-472C-A8EE-D44B11E99695}" destId="{8F75E6D0-04A0-4051-AE5E-E051F9BABCFA}" srcOrd="2" destOrd="0" presId="urn:microsoft.com/office/officeart/2005/8/layout/vList2"/>
    <dgm:cxn modelId="{2A573222-6D5C-464A-95A0-F9BC3F99E675}" type="presParOf" srcId="{A770E1D6-6C9C-472C-A8EE-D44B11E99695}" destId="{4C3A86ED-C18E-43DC-B170-4BB9E12F8C4A}" srcOrd="3" destOrd="0" presId="urn:microsoft.com/office/officeart/2005/8/layout/vList2"/>
    <dgm:cxn modelId="{41E34C01-1ACB-4370-A63B-6D8A0A792043}" type="presParOf" srcId="{A770E1D6-6C9C-472C-A8EE-D44B11E99695}" destId="{0E33C2EE-AFF3-4D99-926A-1E12E553174C}" srcOrd="4" destOrd="0" presId="urn:microsoft.com/office/officeart/2005/8/layout/vList2"/>
    <dgm:cxn modelId="{0E15C862-0083-429B-8457-1DD3F5F4A482}" type="presParOf" srcId="{A770E1D6-6C9C-472C-A8EE-D44B11E99695}" destId="{ED5A5C2A-0E02-483F-B626-A817D151C45F}"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3EA200C-B239-4563-9026-9C842C84B284}"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1514EFB-B000-423E-A413-D31D909E974D}">
      <dgm:prSet/>
      <dgm:spPr/>
      <dgm:t>
        <a:bodyPr/>
        <a:lstStyle/>
        <a:p>
          <a:r>
            <a:rPr lang="en-US"/>
            <a:t>I initially looked at temporal clustering to group similar items to estimate sales data based on the cluster</a:t>
          </a:r>
        </a:p>
      </dgm:t>
    </dgm:pt>
    <dgm:pt modelId="{A4CF65C8-7BFC-4695-8C8D-139C314A4ECD}" type="parTrans" cxnId="{E78D499B-F9BD-4F87-8BAB-7BE470E2DA94}">
      <dgm:prSet/>
      <dgm:spPr/>
      <dgm:t>
        <a:bodyPr/>
        <a:lstStyle/>
        <a:p>
          <a:endParaRPr lang="en-US"/>
        </a:p>
      </dgm:t>
    </dgm:pt>
    <dgm:pt modelId="{AD904108-A9F7-4863-B0A0-4EAF84DE040B}" type="sibTrans" cxnId="{E78D499B-F9BD-4F87-8BAB-7BE470E2DA94}">
      <dgm:prSet/>
      <dgm:spPr/>
      <dgm:t>
        <a:bodyPr/>
        <a:lstStyle/>
        <a:p>
          <a:endParaRPr lang="en-US"/>
        </a:p>
      </dgm:t>
    </dgm:pt>
    <dgm:pt modelId="{548490DE-C511-49BE-809F-FCE67228C447}">
      <dgm:prSet/>
      <dgm:spPr/>
      <dgm:t>
        <a:bodyPr/>
        <a:lstStyle/>
        <a:p>
          <a:r>
            <a:rPr lang="en-US"/>
            <a:t>The initial results were not as promising as LSTM</a:t>
          </a:r>
        </a:p>
      </dgm:t>
    </dgm:pt>
    <dgm:pt modelId="{42FE16E7-D778-40F0-BE06-7947821FEFF3}" type="parTrans" cxnId="{B3E2D516-E283-4655-ACB7-6B6E903EDA92}">
      <dgm:prSet/>
      <dgm:spPr/>
      <dgm:t>
        <a:bodyPr/>
        <a:lstStyle/>
        <a:p>
          <a:endParaRPr lang="en-US"/>
        </a:p>
      </dgm:t>
    </dgm:pt>
    <dgm:pt modelId="{2FB897C2-4976-489D-B5AE-FA0B9E12BE22}" type="sibTrans" cxnId="{B3E2D516-E283-4655-ACB7-6B6E903EDA92}">
      <dgm:prSet/>
      <dgm:spPr/>
      <dgm:t>
        <a:bodyPr/>
        <a:lstStyle/>
        <a:p>
          <a:endParaRPr lang="en-US"/>
        </a:p>
      </dgm:t>
    </dgm:pt>
    <dgm:pt modelId="{91656F87-E634-4C70-8BA7-B09F110B3755}">
      <dgm:prSet/>
      <dgm:spPr/>
      <dgm:t>
        <a:bodyPr/>
        <a:lstStyle/>
        <a:p>
          <a:r>
            <a:rPr lang="en-US" dirty="0"/>
            <a:t>After evaluating the shortcomings of the LSTM model, I see opportunities to use clustering on categories of items and shops to find temporal trends</a:t>
          </a:r>
        </a:p>
      </dgm:t>
    </dgm:pt>
    <dgm:pt modelId="{5F67BEC0-ABD2-4CD8-A328-E72207AB45BA}" type="parTrans" cxnId="{6DBB5211-F20B-4C76-A110-AAB4924F387C}">
      <dgm:prSet/>
      <dgm:spPr/>
      <dgm:t>
        <a:bodyPr/>
        <a:lstStyle/>
        <a:p>
          <a:endParaRPr lang="en-US"/>
        </a:p>
      </dgm:t>
    </dgm:pt>
    <dgm:pt modelId="{ED3D582F-4B86-4403-9DD1-A61B03B32A31}" type="sibTrans" cxnId="{6DBB5211-F20B-4C76-A110-AAB4924F387C}">
      <dgm:prSet/>
      <dgm:spPr/>
      <dgm:t>
        <a:bodyPr/>
        <a:lstStyle/>
        <a:p>
          <a:endParaRPr lang="en-US"/>
        </a:p>
      </dgm:t>
    </dgm:pt>
    <dgm:pt modelId="{CEA535F4-29FA-4C0D-8E14-F59C1A3D11EF}" type="pres">
      <dgm:prSet presAssocID="{73EA200C-B239-4563-9026-9C842C84B284}" presName="linear" presStyleCnt="0">
        <dgm:presLayoutVars>
          <dgm:animLvl val="lvl"/>
          <dgm:resizeHandles val="exact"/>
        </dgm:presLayoutVars>
      </dgm:prSet>
      <dgm:spPr/>
    </dgm:pt>
    <dgm:pt modelId="{32E26838-72B0-47D8-A130-223BBFA0349F}" type="pres">
      <dgm:prSet presAssocID="{11514EFB-B000-423E-A413-D31D909E974D}" presName="parentText" presStyleLbl="node1" presStyleIdx="0" presStyleCnt="3">
        <dgm:presLayoutVars>
          <dgm:chMax val="0"/>
          <dgm:bulletEnabled val="1"/>
        </dgm:presLayoutVars>
      </dgm:prSet>
      <dgm:spPr/>
    </dgm:pt>
    <dgm:pt modelId="{A970BF8D-1676-4704-9927-9AA0060832D3}" type="pres">
      <dgm:prSet presAssocID="{AD904108-A9F7-4863-B0A0-4EAF84DE040B}" presName="spacer" presStyleCnt="0"/>
      <dgm:spPr/>
    </dgm:pt>
    <dgm:pt modelId="{79C90646-8250-41E6-85C3-421B0032754E}" type="pres">
      <dgm:prSet presAssocID="{548490DE-C511-49BE-809F-FCE67228C447}" presName="parentText" presStyleLbl="node1" presStyleIdx="1" presStyleCnt="3">
        <dgm:presLayoutVars>
          <dgm:chMax val="0"/>
          <dgm:bulletEnabled val="1"/>
        </dgm:presLayoutVars>
      </dgm:prSet>
      <dgm:spPr/>
    </dgm:pt>
    <dgm:pt modelId="{8931D8EF-E6B0-4BAE-ACD0-DEE8616251D6}" type="pres">
      <dgm:prSet presAssocID="{2FB897C2-4976-489D-B5AE-FA0B9E12BE22}" presName="spacer" presStyleCnt="0"/>
      <dgm:spPr/>
    </dgm:pt>
    <dgm:pt modelId="{B75203B7-8F21-4847-8173-FA22CA021157}" type="pres">
      <dgm:prSet presAssocID="{91656F87-E634-4C70-8BA7-B09F110B3755}" presName="parentText" presStyleLbl="node1" presStyleIdx="2" presStyleCnt="3">
        <dgm:presLayoutVars>
          <dgm:chMax val="0"/>
          <dgm:bulletEnabled val="1"/>
        </dgm:presLayoutVars>
      </dgm:prSet>
      <dgm:spPr/>
    </dgm:pt>
  </dgm:ptLst>
  <dgm:cxnLst>
    <dgm:cxn modelId="{590DF200-C05F-4E19-8411-179AC104D263}" type="presOf" srcId="{73EA200C-B239-4563-9026-9C842C84B284}" destId="{CEA535F4-29FA-4C0D-8E14-F59C1A3D11EF}" srcOrd="0" destOrd="0" presId="urn:microsoft.com/office/officeart/2005/8/layout/vList2"/>
    <dgm:cxn modelId="{6DBB5211-F20B-4C76-A110-AAB4924F387C}" srcId="{73EA200C-B239-4563-9026-9C842C84B284}" destId="{91656F87-E634-4C70-8BA7-B09F110B3755}" srcOrd="2" destOrd="0" parTransId="{5F67BEC0-ABD2-4CD8-A328-E72207AB45BA}" sibTransId="{ED3D582F-4B86-4403-9DD1-A61B03B32A31}"/>
    <dgm:cxn modelId="{B3E2D516-E283-4655-ACB7-6B6E903EDA92}" srcId="{73EA200C-B239-4563-9026-9C842C84B284}" destId="{548490DE-C511-49BE-809F-FCE67228C447}" srcOrd="1" destOrd="0" parTransId="{42FE16E7-D778-40F0-BE06-7947821FEFF3}" sibTransId="{2FB897C2-4976-489D-B5AE-FA0B9E12BE22}"/>
    <dgm:cxn modelId="{A242061C-C9D7-49AA-A96D-1159D4DA5CBA}" type="presOf" srcId="{11514EFB-B000-423E-A413-D31D909E974D}" destId="{32E26838-72B0-47D8-A130-223BBFA0349F}" srcOrd="0" destOrd="0" presId="urn:microsoft.com/office/officeart/2005/8/layout/vList2"/>
    <dgm:cxn modelId="{90B9EE27-4ADE-437E-8A04-E992793A6375}" type="presOf" srcId="{548490DE-C511-49BE-809F-FCE67228C447}" destId="{79C90646-8250-41E6-85C3-421B0032754E}" srcOrd="0" destOrd="0" presId="urn:microsoft.com/office/officeart/2005/8/layout/vList2"/>
    <dgm:cxn modelId="{33B8746B-9C43-461D-96AA-DCB759009719}" type="presOf" srcId="{91656F87-E634-4C70-8BA7-B09F110B3755}" destId="{B75203B7-8F21-4847-8173-FA22CA021157}" srcOrd="0" destOrd="0" presId="urn:microsoft.com/office/officeart/2005/8/layout/vList2"/>
    <dgm:cxn modelId="{E78D499B-F9BD-4F87-8BAB-7BE470E2DA94}" srcId="{73EA200C-B239-4563-9026-9C842C84B284}" destId="{11514EFB-B000-423E-A413-D31D909E974D}" srcOrd="0" destOrd="0" parTransId="{A4CF65C8-7BFC-4695-8C8D-139C314A4ECD}" sibTransId="{AD904108-A9F7-4863-B0A0-4EAF84DE040B}"/>
    <dgm:cxn modelId="{11312B3E-6D59-4CF8-BB46-118A059EB32D}" type="presParOf" srcId="{CEA535F4-29FA-4C0D-8E14-F59C1A3D11EF}" destId="{32E26838-72B0-47D8-A130-223BBFA0349F}" srcOrd="0" destOrd="0" presId="urn:microsoft.com/office/officeart/2005/8/layout/vList2"/>
    <dgm:cxn modelId="{30C28563-714F-41A7-9D06-083F34789FC8}" type="presParOf" srcId="{CEA535F4-29FA-4C0D-8E14-F59C1A3D11EF}" destId="{A970BF8D-1676-4704-9927-9AA0060832D3}" srcOrd="1" destOrd="0" presId="urn:microsoft.com/office/officeart/2005/8/layout/vList2"/>
    <dgm:cxn modelId="{20659BF7-328E-4113-A259-C490B5D8CE18}" type="presParOf" srcId="{CEA535F4-29FA-4C0D-8E14-F59C1A3D11EF}" destId="{79C90646-8250-41E6-85C3-421B0032754E}" srcOrd="2" destOrd="0" presId="urn:microsoft.com/office/officeart/2005/8/layout/vList2"/>
    <dgm:cxn modelId="{20CBB6E3-7F3B-43AF-952E-358AB93EE5A4}" type="presParOf" srcId="{CEA535F4-29FA-4C0D-8E14-F59C1A3D11EF}" destId="{8931D8EF-E6B0-4BAE-ACD0-DEE8616251D6}" srcOrd="3" destOrd="0" presId="urn:microsoft.com/office/officeart/2005/8/layout/vList2"/>
    <dgm:cxn modelId="{48123B1C-EBD8-4A58-8D66-9D329CE90145}" type="presParOf" srcId="{CEA535F4-29FA-4C0D-8E14-F59C1A3D11EF}" destId="{B75203B7-8F21-4847-8173-FA22CA021157}"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D2772AF-E8AF-4394-9B0C-28E4FB9F393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723DCDD6-9D32-4BA9-A559-B99449AC8215}">
      <dgm:prSet/>
      <dgm:spPr/>
      <dgm:t>
        <a:bodyPr/>
        <a:lstStyle/>
        <a:p>
          <a:r>
            <a:rPr lang="en-US" dirty="0"/>
            <a:t>Set Up</a:t>
          </a:r>
        </a:p>
      </dgm:t>
    </dgm:pt>
    <dgm:pt modelId="{1123EA6B-2F91-4D86-9750-D1A9B7D373FB}" type="parTrans" cxnId="{4CDE7A44-1B01-48C6-B5DE-8B60698B7CF3}">
      <dgm:prSet/>
      <dgm:spPr/>
      <dgm:t>
        <a:bodyPr/>
        <a:lstStyle/>
        <a:p>
          <a:endParaRPr lang="en-US"/>
        </a:p>
      </dgm:t>
    </dgm:pt>
    <dgm:pt modelId="{F5CB71BD-4FE9-46BB-AC69-B78D59AA993E}" type="sibTrans" cxnId="{4CDE7A44-1B01-48C6-B5DE-8B60698B7CF3}">
      <dgm:prSet/>
      <dgm:spPr/>
      <dgm:t>
        <a:bodyPr/>
        <a:lstStyle/>
        <a:p>
          <a:endParaRPr lang="en-US"/>
        </a:p>
      </dgm:t>
    </dgm:pt>
    <dgm:pt modelId="{123DEE86-7C60-4D7E-AE91-1018E684F3FC}">
      <dgm:prSet/>
      <dgm:spPr/>
      <dgm:t>
        <a:bodyPr/>
        <a:lstStyle/>
        <a:p>
          <a:r>
            <a:rPr lang="en-US" dirty="0"/>
            <a:t>Two LSTM Layers</a:t>
          </a:r>
        </a:p>
      </dgm:t>
    </dgm:pt>
    <dgm:pt modelId="{E4CF343E-4920-49EC-B701-99ADB259F37B}" type="parTrans" cxnId="{CD8F4244-F380-41D0-B224-B0503E3C1513}">
      <dgm:prSet/>
      <dgm:spPr/>
      <dgm:t>
        <a:bodyPr/>
        <a:lstStyle/>
        <a:p>
          <a:endParaRPr lang="en-US"/>
        </a:p>
      </dgm:t>
    </dgm:pt>
    <dgm:pt modelId="{F539F233-E491-4796-A13B-546D9B702465}" type="sibTrans" cxnId="{CD8F4244-F380-41D0-B224-B0503E3C1513}">
      <dgm:prSet/>
      <dgm:spPr/>
      <dgm:t>
        <a:bodyPr/>
        <a:lstStyle/>
        <a:p>
          <a:endParaRPr lang="en-US"/>
        </a:p>
      </dgm:t>
    </dgm:pt>
    <dgm:pt modelId="{E30444DB-4F19-4B58-93B5-EF19839D7C61}">
      <dgm:prSet/>
      <dgm:spPr/>
      <dgm:t>
        <a:bodyPr/>
        <a:lstStyle/>
        <a:p>
          <a:r>
            <a:rPr lang="en-US"/>
            <a:t>Issues</a:t>
          </a:r>
        </a:p>
      </dgm:t>
    </dgm:pt>
    <dgm:pt modelId="{708DD469-4F35-4050-9C17-5DF0CB2C1743}" type="parTrans" cxnId="{8645A621-560D-44E6-B17F-EE793E614A30}">
      <dgm:prSet/>
      <dgm:spPr/>
      <dgm:t>
        <a:bodyPr/>
        <a:lstStyle/>
        <a:p>
          <a:endParaRPr lang="en-US"/>
        </a:p>
      </dgm:t>
    </dgm:pt>
    <dgm:pt modelId="{DC0FB40E-9408-4557-B16D-BE17E71238E3}" type="sibTrans" cxnId="{8645A621-560D-44E6-B17F-EE793E614A30}">
      <dgm:prSet/>
      <dgm:spPr/>
      <dgm:t>
        <a:bodyPr/>
        <a:lstStyle/>
        <a:p>
          <a:endParaRPr lang="en-US"/>
        </a:p>
      </dgm:t>
    </dgm:pt>
    <dgm:pt modelId="{0830A119-9C78-42D4-9FBD-C96BA7921431}">
      <dgm:prSet/>
      <dgm:spPr/>
      <dgm:t>
        <a:bodyPr/>
        <a:lstStyle/>
        <a:p>
          <a:r>
            <a:rPr lang="en-US" dirty="0"/>
            <a:t>Resource Heavy</a:t>
          </a:r>
        </a:p>
      </dgm:t>
    </dgm:pt>
    <dgm:pt modelId="{8490DBAD-F84C-431B-967D-235F55548B7B}" type="parTrans" cxnId="{FA5164F2-38F6-4231-BCCA-AF4EE98016D8}">
      <dgm:prSet/>
      <dgm:spPr/>
      <dgm:t>
        <a:bodyPr/>
        <a:lstStyle/>
        <a:p>
          <a:endParaRPr lang="en-US"/>
        </a:p>
      </dgm:t>
    </dgm:pt>
    <dgm:pt modelId="{276F1521-DBC2-422E-96F9-576CBE394C37}" type="sibTrans" cxnId="{FA5164F2-38F6-4231-BCCA-AF4EE98016D8}">
      <dgm:prSet/>
      <dgm:spPr/>
      <dgm:t>
        <a:bodyPr/>
        <a:lstStyle/>
        <a:p>
          <a:endParaRPr lang="en-US"/>
        </a:p>
      </dgm:t>
    </dgm:pt>
    <dgm:pt modelId="{46F197CA-E1BD-412D-ACA8-F9308ADD72DE}">
      <dgm:prSet/>
      <dgm:spPr/>
      <dgm:t>
        <a:bodyPr/>
        <a:lstStyle/>
        <a:p>
          <a:r>
            <a:rPr lang="en-US"/>
            <a:t>Future Work</a:t>
          </a:r>
        </a:p>
      </dgm:t>
    </dgm:pt>
    <dgm:pt modelId="{A8B7FBA8-2EDA-494A-9807-25ECB7D12095}" type="parTrans" cxnId="{392B981F-03F1-4D91-9DEC-FAB134991092}">
      <dgm:prSet/>
      <dgm:spPr/>
      <dgm:t>
        <a:bodyPr/>
        <a:lstStyle/>
        <a:p>
          <a:endParaRPr lang="en-US"/>
        </a:p>
      </dgm:t>
    </dgm:pt>
    <dgm:pt modelId="{C7F1EF6A-72A5-488F-8E3A-6EA5250FB148}" type="sibTrans" cxnId="{392B981F-03F1-4D91-9DEC-FAB134991092}">
      <dgm:prSet/>
      <dgm:spPr/>
      <dgm:t>
        <a:bodyPr/>
        <a:lstStyle/>
        <a:p>
          <a:endParaRPr lang="en-US"/>
        </a:p>
      </dgm:t>
    </dgm:pt>
    <dgm:pt modelId="{0F1966AD-2C99-4414-899A-E412D23FA858}">
      <dgm:prSet/>
      <dgm:spPr/>
      <dgm:t>
        <a:bodyPr/>
        <a:lstStyle/>
        <a:p>
          <a:r>
            <a:rPr lang="en-US" dirty="0"/>
            <a:t>Additional Feature Engineering</a:t>
          </a:r>
        </a:p>
      </dgm:t>
    </dgm:pt>
    <dgm:pt modelId="{B159BE4D-C0C4-4930-B6FD-5CBD3E721C08}" type="parTrans" cxnId="{0BFD536D-FAEB-4A5A-8996-1D34DBBBD3B3}">
      <dgm:prSet/>
      <dgm:spPr/>
      <dgm:t>
        <a:bodyPr/>
        <a:lstStyle/>
        <a:p>
          <a:endParaRPr lang="en-US"/>
        </a:p>
      </dgm:t>
    </dgm:pt>
    <dgm:pt modelId="{DDDD67CD-1A43-4867-90F8-E8C65917C81D}" type="sibTrans" cxnId="{0BFD536D-FAEB-4A5A-8996-1D34DBBBD3B3}">
      <dgm:prSet/>
      <dgm:spPr/>
      <dgm:t>
        <a:bodyPr/>
        <a:lstStyle/>
        <a:p>
          <a:endParaRPr lang="en-US"/>
        </a:p>
      </dgm:t>
    </dgm:pt>
    <dgm:pt modelId="{7016E5AD-D5EE-43D4-BA6B-86C18B924C0D}">
      <dgm:prSet/>
      <dgm:spPr/>
      <dgm:t>
        <a:bodyPr/>
        <a:lstStyle/>
        <a:p>
          <a:r>
            <a:rPr lang="en-US" dirty="0"/>
            <a:t>One Dense Layer</a:t>
          </a:r>
        </a:p>
      </dgm:t>
    </dgm:pt>
    <dgm:pt modelId="{5B1A7E1F-61FA-4DF8-B551-C2433B446212}" type="parTrans" cxnId="{F6EE8C09-3DFC-4B77-93D5-20E395C4039C}">
      <dgm:prSet/>
      <dgm:spPr/>
      <dgm:t>
        <a:bodyPr/>
        <a:lstStyle/>
        <a:p>
          <a:endParaRPr lang="en-US"/>
        </a:p>
      </dgm:t>
    </dgm:pt>
    <dgm:pt modelId="{4571B527-E909-4372-BAF8-8428BD9446A9}" type="sibTrans" cxnId="{F6EE8C09-3DFC-4B77-93D5-20E395C4039C}">
      <dgm:prSet/>
      <dgm:spPr/>
      <dgm:t>
        <a:bodyPr/>
        <a:lstStyle/>
        <a:p>
          <a:endParaRPr lang="en-US"/>
        </a:p>
      </dgm:t>
    </dgm:pt>
    <dgm:pt modelId="{1C02BE3C-C7E5-4A51-91FC-650473B6138B}">
      <dgm:prSet/>
      <dgm:spPr/>
      <dgm:t>
        <a:bodyPr/>
        <a:lstStyle/>
        <a:p>
          <a:r>
            <a:rPr lang="en-US" dirty="0"/>
            <a:t>Long Training Time</a:t>
          </a:r>
        </a:p>
      </dgm:t>
    </dgm:pt>
    <dgm:pt modelId="{FCE8BB80-8991-477A-975B-D53831CB68A6}" type="parTrans" cxnId="{3EAE4D38-464A-4866-9222-2ED2FF07CFC1}">
      <dgm:prSet/>
      <dgm:spPr/>
      <dgm:t>
        <a:bodyPr/>
        <a:lstStyle/>
        <a:p>
          <a:endParaRPr lang="en-US"/>
        </a:p>
      </dgm:t>
    </dgm:pt>
    <dgm:pt modelId="{CDE52055-7A03-4C36-8E66-9CDECEA6B832}" type="sibTrans" cxnId="{3EAE4D38-464A-4866-9222-2ED2FF07CFC1}">
      <dgm:prSet/>
      <dgm:spPr/>
      <dgm:t>
        <a:bodyPr/>
        <a:lstStyle/>
        <a:p>
          <a:endParaRPr lang="en-US"/>
        </a:p>
      </dgm:t>
    </dgm:pt>
    <dgm:pt modelId="{CEDF1DAB-1A34-4450-81B3-C3C5A77E638C}">
      <dgm:prSet/>
      <dgm:spPr/>
      <dgm:t>
        <a:bodyPr/>
        <a:lstStyle/>
        <a:p>
          <a:r>
            <a:rPr lang="en-US" dirty="0"/>
            <a:t>Deeper Network</a:t>
          </a:r>
        </a:p>
      </dgm:t>
    </dgm:pt>
    <dgm:pt modelId="{20404534-EA72-4EB4-B945-A289356DBD83}" type="parTrans" cxnId="{9D124726-C410-40F1-BF90-B6FFEFF57190}">
      <dgm:prSet/>
      <dgm:spPr/>
      <dgm:t>
        <a:bodyPr/>
        <a:lstStyle/>
        <a:p>
          <a:endParaRPr lang="en-US"/>
        </a:p>
      </dgm:t>
    </dgm:pt>
    <dgm:pt modelId="{35E716DD-D393-4B5B-90F5-683D446C8A91}" type="sibTrans" cxnId="{9D124726-C410-40F1-BF90-B6FFEFF57190}">
      <dgm:prSet/>
      <dgm:spPr/>
      <dgm:t>
        <a:bodyPr/>
        <a:lstStyle/>
        <a:p>
          <a:endParaRPr lang="en-US"/>
        </a:p>
      </dgm:t>
    </dgm:pt>
    <dgm:pt modelId="{EF083BEA-C4C9-426E-B404-7D5DBFEFDD5E}">
      <dgm:prSet/>
      <dgm:spPr/>
      <dgm:t>
        <a:bodyPr/>
        <a:lstStyle/>
        <a:p>
          <a:r>
            <a:rPr lang="en-US" dirty="0"/>
            <a:t>More Epochs</a:t>
          </a:r>
        </a:p>
      </dgm:t>
    </dgm:pt>
    <dgm:pt modelId="{86A48FAB-5029-41BB-AC8C-A88EB276DCE9}" type="parTrans" cxnId="{ACD22A44-91BB-4CD1-83A0-FD4B2FA44779}">
      <dgm:prSet/>
      <dgm:spPr/>
      <dgm:t>
        <a:bodyPr/>
        <a:lstStyle/>
        <a:p>
          <a:endParaRPr lang="en-US"/>
        </a:p>
      </dgm:t>
    </dgm:pt>
    <dgm:pt modelId="{3A874995-DBE1-4E4A-86E3-B215128F9BA8}" type="sibTrans" cxnId="{ACD22A44-91BB-4CD1-83A0-FD4B2FA44779}">
      <dgm:prSet/>
      <dgm:spPr/>
      <dgm:t>
        <a:bodyPr/>
        <a:lstStyle/>
        <a:p>
          <a:endParaRPr lang="en-US"/>
        </a:p>
      </dgm:t>
    </dgm:pt>
    <dgm:pt modelId="{A770E1D6-6C9C-472C-A8EE-D44B11E99695}" type="pres">
      <dgm:prSet presAssocID="{BD2772AF-E8AF-4394-9B0C-28E4FB9F3939}" presName="linear" presStyleCnt="0">
        <dgm:presLayoutVars>
          <dgm:animLvl val="lvl"/>
          <dgm:resizeHandles val="exact"/>
        </dgm:presLayoutVars>
      </dgm:prSet>
      <dgm:spPr/>
    </dgm:pt>
    <dgm:pt modelId="{67034DCC-A710-4FE1-8A7C-2A44B4A92099}" type="pres">
      <dgm:prSet presAssocID="{723DCDD6-9D32-4BA9-A559-B99449AC8215}" presName="parentText" presStyleLbl="node1" presStyleIdx="0" presStyleCnt="3">
        <dgm:presLayoutVars>
          <dgm:chMax val="0"/>
          <dgm:bulletEnabled val="1"/>
        </dgm:presLayoutVars>
      </dgm:prSet>
      <dgm:spPr/>
    </dgm:pt>
    <dgm:pt modelId="{113A31B8-2A3F-47B7-B891-1FD9BD79D229}" type="pres">
      <dgm:prSet presAssocID="{723DCDD6-9D32-4BA9-A559-B99449AC8215}" presName="childText" presStyleLbl="revTx" presStyleIdx="0" presStyleCnt="3">
        <dgm:presLayoutVars>
          <dgm:bulletEnabled val="1"/>
        </dgm:presLayoutVars>
      </dgm:prSet>
      <dgm:spPr/>
    </dgm:pt>
    <dgm:pt modelId="{8F75E6D0-04A0-4051-AE5E-E051F9BABCFA}" type="pres">
      <dgm:prSet presAssocID="{E30444DB-4F19-4B58-93B5-EF19839D7C61}" presName="parentText" presStyleLbl="node1" presStyleIdx="1" presStyleCnt="3">
        <dgm:presLayoutVars>
          <dgm:chMax val="0"/>
          <dgm:bulletEnabled val="1"/>
        </dgm:presLayoutVars>
      </dgm:prSet>
      <dgm:spPr/>
    </dgm:pt>
    <dgm:pt modelId="{4C3A86ED-C18E-43DC-B170-4BB9E12F8C4A}" type="pres">
      <dgm:prSet presAssocID="{E30444DB-4F19-4B58-93B5-EF19839D7C61}" presName="childText" presStyleLbl="revTx" presStyleIdx="1" presStyleCnt="3">
        <dgm:presLayoutVars>
          <dgm:bulletEnabled val="1"/>
        </dgm:presLayoutVars>
      </dgm:prSet>
      <dgm:spPr/>
    </dgm:pt>
    <dgm:pt modelId="{0E33C2EE-AFF3-4D99-926A-1E12E553174C}" type="pres">
      <dgm:prSet presAssocID="{46F197CA-E1BD-412D-ACA8-F9308ADD72DE}" presName="parentText" presStyleLbl="node1" presStyleIdx="2" presStyleCnt="3">
        <dgm:presLayoutVars>
          <dgm:chMax val="0"/>
          <dgm:bulletEnabled val="1"/>
        </dgm:presLayoutVars>
      </dgm:prSet>
      <dgm:spPr/>
    </dgm:pt>
    <dgm:pt modelId="{ED5A5C2A-0E02-483F-B626-A817D151C45F}" type="pres">
      <dgm:prSet presAssocID="{46F197CA-E1BD-412D-ACA8-F9308ADD72DE}" presName="childText" presStyleLbl="revTx" presStyleIdx="2" presStyleCnt="3">
        <dgm:presLayoutVars>
          <dgm:bulletEnabled val="1"/>
        </dgm:presLayoutVars>
      </dgm:prSet>
      <dgm:spPr/>
    </dgm:pt>
  </dgm:ptLst>
  <dgm:cxnLst>
    <dgm:cxn modelId="{4F162202-6D7D-4B2F-A067-3B74727F95FA}" type="presOf" srcId="{0F1966AD-2C99-4414-899A-E412D23FA858}" destId="{ED5A5C2A-0E02-483F-B626-A817D151C45F}" srcOrd="0" destOrd="0" presId="urn:microsoft.com/office/officeart/2005/8/layout/vList2"/>
    <dgm:cxn modelId="{F6EE8C09-3DFC-4B77-93D5-20E395C4039C}" srcId="{723DCDD6-9D32-4BA9-A559-B99449AC8215}" destId="{7016E5AD-D5EE-43D4-BA6B-86C18B924C0D}" srcOrd="1" destOrd="0" parTransId="{5B1A7E1F-61FA-4DF8-B551-C2433B446212}" sibTransId="{4571B527-E909-4372-BAF8-8428BD9446A9}"/>
    <dgm:cxn modelId="{66F3BB0F-07EE-4954-BF7B-A75292C1FD9C}" type="presOf" srcId="{CEDF1DAB-1A34-4450-81B3-C3C5A77E638C}" destId="{ED5A5C2A-0E02-483F-B626-A817D151C45F}" srcOrd="0" destOrd="1" presId="urn:microsoft.com/office/officeart/2005/8/layout/vList2"/>
    <dgm:cxn modelId="{EC91EC1C-BC88-41C3-89CE-F7965CFEA9D0}" type="presOf" srcId="{123DEE86-7C60-4D7E-AE91-1018E684F3FC}" destId="{113A31B8-2A3F-47B7-B891-1FD9BD79D229}" srcOrd="0" destOrd="0" presId="urn:microsoft.com/office/officeart/2005/8/layout/vList2"/>
    <dgm:cxn modelId="{392B981F-03F1-4D91-9DEC-FAB134991092}" srcId="{BD2772AF-E8AF-4394-9B0C-28E4FB9F3939}" destId="{46F197CA-E1BD-412D-ACA8-F9308ADD72DE}" srcOrd="2" destOrd="0" parTransId="{A8B7FBA8-2EDA-494A-9807-25ECB7D12095}" sibTransId="{C7F1EF6A-72A5-488F-8E3A-6EA5250FB148}"/>
    <dgm:cxn modelId="{8645A621-560D-44E6-B17F-EE793E614A30}" srcId="{BD2772AF-E8AF-4394-9B0C-28E4FB9F3939}" destId="{E30444DB-4F19-4B58-93B5-EF19839D7C61}" srcOrd="1" destOrd="0" parTransId="{708DD469-4F35-4050-9C17-5DF0CB2C1743}" sibTransId="{DC0FB40E-9408-4557-B16D-BE17E71238E3}"/>
    <dgm:cxn modelId="{9D124726-C410-40F1-BF90-B6FFEFF57190}" srcId="{46F197CA-E1BD-412D-ACA8-F9308ADD72DE}" destId="{CEDF1DAB-1A34-4450-81B3-C3C5A77E638C}" srcOrd="1" destOrd="0" parTransId="{20404534-EA72-4EB4-B945-A289356DBD83}" sibTransId="{35E716DD-D393-4B5B-90F5-683D446C8A91}"/>
    <dgm:cxn modelId="{6C2D842F-098E-46CD-BD7D-E66AB8407997}" type="presOf" srcId="{46F197CA-E1BD-412D-ACA8-F9308ADD72DE}" destId="{0E33C2EE-AFF3-4D99-926A-1E12E553174C}" srcOrd="0" destOrd="0" presId="urn:microsoft.com/office/officeart/2005/8/layout/vList2"/>
    <dgm:cxn modelId="{3EAE4D38-464A-4866-9222-2ED2FF07CFC1}" srcId="{E30444DB-4F19-4B58-93B5-EF19839D7C61}" destId="{1C02BE3C-C7E5-4A51-91FC-650473B6138B}" srcOrd="1" destOrd="0" parTransId="{FCE8BB80-8991-477A-975B-D53831CB68A6}" sibTransId="{CDE52055-7A03-4C36-8E66-9CDECEA6B832}"/>
    <dgm:cxn modelId="{ACD22A44-91BB-4CD1-83A0-FD4B2FA44779}" srcId="{46F197CA-E1BD-412D-ACA8-F9308ADD72DE}" destId="{EF083BEA-C4C9-426E-B404-7D5DBFEFDD5E}" srcOrd="2" destOrd="0" parTransId="{86A48FAB-5029-41BB-AC8C-A88EB276DCE9}" sibTransId="{3A874995-DBE1-4E4A-86E3-B215128F9BA8}"/>
    <dgm:cxn modelId="{CD8F4244-F380-41D0-B224-B0503E3C1513}" srcId="{723DCDD6-9D32-4BA9-A559-B99449AC8215}" destId="{123DEE86-7C60-4D7E-AE91-1018E684F3FC}" srcOrd="0" destOrd="0" parTransId="{E4CF343E-4920-49EC-B701-99ADB259F37B}" sibTransId="{F539F233-E491-4796-A13B-546D9B702465}"/>
    <dgm:cxn modelId="{4CDE7A44-1B01-48C6-B5DE-8B60698B7CF3}" srcId="{BD2772AF-E8AF-4394-9B0C-28E4FB9F3939}" destId="{723DCDD6-9D32-4BA9-A559-B99449AC8215}" srcOrd="0" destOrd="0" parTransId="{1123EA6B-2F91-4D86-9750-D1A9B7D373FB}" sibTransId="{F5CB71BD-4FE9-46BB-AC69-B78D59AA993E}"/>
    <dgm:cxn modelId="{BA3DAC66-61E3-4449-BAE2-E69050C3BA21}" type="presOf" srcId="{EF083BEA-C4C9-426E-B404-7D5DBFEFDD5E}" destId="{ED5A5C2A-0E02-483F-B626-A817D151C45F}" srcOrd="0" destOrd="2" presId="urn:microsoft.com/office/officeart/2005/8/layout/vList2"/>
    <dgm:cxn modelId="{0BFD536D-FAEB-4A5A-8996-1D34DBBBD3B3}" srcId="{46F197CA-E1BD-412D-ACA8-F9308ADD72DE}" destId="{0F1966AD-2C99-4414-899A-E412D23FA858}" srcOrd="0" destOrd="0" parTransId="{B159BE4D-C0C4-4930-B6FD-5CBD3E721C08}" sibTransId="{DDDD67CD-1A43-4867-90F8-E8C65917C81D}"/>
    <dgm:cxn modelId="{4905C98E-8DF2-4583-8BDA-30E9133109A7}" type="presOf" srcId="{E30444DB-4F19-4B58-93B5-EF19839D7C61}" destId="{8F75E6D0-04A0-4051-AE5E-E051F9BABCFA}" srcOrd="0" destOrd="0" presId="urn:microsoft.com/office/officeart/2005/8/layout/vList2"/>
    <dgm:cxn modelId="{8B89B292-4897-4D46-8463-C9B750682B5F}" type="presOf" srcId="{1C02BE3C-C7E5-4A51-91FC-650473B6138B}" destId="{4C3A86ED-C18E-43DC-B170-4BB9E12F8C4A}" srcOrd="0" destOrd="1" presId="urn:microsoft.com/office/officeart/2005/8/layout/vList2"/>
    <dgm:cxn modelId="{649EE6BD-40C6-4AAE-8DF4-424721071700}" type="presOf" srcId="{723DCDD6-9D32-4BA9-A559-B99449AC8215}" destId="{67034DCC-A710-4FE1-8A7C-2A44B4A92099}" srcOrd="0" destOrd="0" presId="urn:microsoft.com/office/officeart/2005/8/layout/vList2"/>
    <dgm:cxn modelId="{3DAE25DF-33E6-41B6-BFE1-72455932988E}" type="presOf" srcId="{BD2772AF-E8AF-4394-9B0C-28E4FB9F3939}" destId="{A770E1D6-6C9C-472C-A8EE-D44B11E99695}" srcOrd="0" destOrd="0" presId="urn:microsoft.com/office/officeart/2005/8/layout/vList2"/>
    <dgm:cxn modelId="{35E557DF-85ED-4A1C-92CE-CB7BCB37B6C3}" type="presOf" srcId="{7016E5AD-D5EE-43D4-BA6B-86C18B924C0D}" destId="{113A31B8-2A3F-47B7-B891-1FD9BD79D229}" srcOrd="0" destOrd="1" presId="urn:microsoft.com/office/officeart/2005/8/layout/vList2"/>
    <dgm:cxn modelId="{B78E9DED-5A0A-444D-A223-C508C5AA5492}" type="presOf" srcId="{0830A119-9C78-42D4-9FBD-C96BA7921431}" destId="{4C3A86ED-C18E-43DC-B170-4BB9E12F8C4A}" srcOrd="0" destOrd="0" presId="urn:microsoft.com/office/officeart/2005/8/layout/vList2"/>
    <dgm:cxn modelId="{FA5164F2-38F6-4231-BCCA-AF4EE98016D8}" srcId="{E30444DB-4F19-4B58-93B5-EF19839D7C61}" destId="{0830A119-9C78-42D4-9FBD-C96BA7921431}" srcOrd="0" destOrd="0" parTransId="{8490DBAD-F84C-431B-967D-235F55548B7B}" sibTransId="{276F1521-DBC2-422E-96F9-576CBE394C37}"/>
    <dgm:cxn modelId="{7DF86C49-BA7C-4A49-A348-F049868D0964}" type="presParOf" srcId="{A770E1D6-6C9C-472C-A8EE-D44B11E99695}" destId="{67034DCC-A710-4FE1-8A7C-2A44B4A92099}" srcOrd="0" destOrd="0" presId="urn:microsoft.com/office/officeart/2005/8/layout/vList2"/>
    <dgm:cxn modelId="{33898CE3-E534-49E0-A7E8-5705ED818E14}" type="presParOf" srcId="{A770E1D6-6C9C-472C-A8EE-D44B11E99695}" destId="{113A31B8-2A3F-47B7-B891-1FD9BD79D229}" srcOrd="1" destOrd="0" presId="urn:microsoft.com/office/officeart/2005/8/layout/vList2"/>
    <dgm:cxn modelId="{59C869DA-9E11-488A-981B-D0694B6E3C7D}" type="presParOf" srcId="{A770E1D6-6C9C-472C-A8EE-D44B11E99695}" destId="{8F75E6D0-04A0-4051-AE5E-E051F9BABCFA}" srcOrd="2" destOrd="0" presId="urn:microsoft.com/office/officeart/2005/8/layout/vList2"/>
    <dgm:cxn modelId="{2A573222-6D5C-464A-95A0-F9BC3F99E675}" type="presParOf" srcId="{A770E1D6-6C9C-472C-A8EE-D44B11E99695}" destId="{4C3A86ED-C18E-43DC-B170-4BB9E12F8C4A}" srcOrd="3" destOrd="0" presId="urn:microsoft.com/office/officeart/2005/8/layout/vList2"/>
    <dgm:cxn modelId="{41E34C01-1ACB-4370-A63B-6D8A0A792043}" type="presParOf" srcId="{A770E1D6-6C9C-472C-A8EE-D44B11E99695}" destId="{0E33C2EE-AFF3-4D99-926A-1E12E553174C}" srcOrd="4" destOrd="0" presId="urn:microsoft.com/office/officeart/2005/8/layout/vList2"/>
    <dgm:cxn modelId="{0E15C862-0083-429B-8457-1DD3F5F4A482}" type="presParOf" srcId="{A770E1D6-6C9C-472C-A8EE-D44B11E99695}" destId="{ED5A5C2A-0E02-483F-B626-A817D151C45F}"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CA2367-9B91-4C2C-A65F-2C6C8D1CD6AF}">
      <dsp:nvSpPr>
        <dsp:cNvPr id="0" name=""/>
        <dsp:cNvSpPr/>
      </dsp:nvSpPr>
      <dsp:spPr>
        <a:xfrm>
          <a:off x="1491" y="0"/>
          <a:ext cx="1454311" cy="25237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Matrix Factorization</a:t>
          </a:r>
        </a:p>
      </dsp:txBody>
      <dsp:txXfrm>
        <a:off x="44086" y="42595"/>
        <a:ext cx="1369121" cy="2438577"/>
      </dsp:txXfrm>
    </dsp:sp>
    <dsp:sp modelId="{3E6AE015-A9D1-47F8-94DE-240E556F9798}">
      <dsp:nvSpPr>
        <dsp:cNvPr id="0" name=""/>
        <dsp:cNvSpPr/>
      </dsp:nvSpPr>
      <dsp:spPr>
        <a:xfrm>
          <a:off x="1700126" y="0"/>
          <a:ext cx="1454311" cy="25237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Multiple Linear Regression</a:t>
          </a:r>
        </a:p>
      </dsp:txBody>
      <dsp:txXfrm>
        <a:off x="1742721" y="42595"/>
        <a:ext cx="1369121" cy="2438577"/>
      </dsp:txXfrm>
    </dsp:sp>
    <dsp:sp modelId="{BFC4D05C-3847-48D2-8804-DE4B065175CA}">
      <dsp:nvSpPr>
        <dsp:cNvPr id="0" name=""/>
        <dsp:cNvSpPr/>
      </dsp:nvSpPr>
      <dsp:spPr>
        <a:xfrm>
          <a:off x="3398762" y="0"/>
          <a:ext cx="1454311" cy="25237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LSTM Neural Network</a:t>
          </a:r>
        </a:p>
      </dsp:txBody>
      <dsp:txXfrm>
        <a:off x="3441357" y="42595"/>
        <a:ext cx="1369121" cy="2438577"/>
      </dsp:txXfrm>
    </dsp:sp>
    <dsp:sp modelId="{3101A913-B37D-4C18-B6CD-6FEBF5CF632F}">
      <dsp:nvSpPr>
        <dsp:cNvPr id="0" name=""/>
        <dsp:cNvSpPr/>
      </dsp:nvSpPr>
      <dsp:spPr>
        <a:xfrm>
          <a:off x="5097397" y="0"/>
          <a:ext cx="1454311" cy="25237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Temporal Clustering</a:t>
          </a:r>
        </a:p>
      </dsp:txBody>
      <dsp:txXfrm>
        <a:off x="5139992" y="42595"/>
        <a:ext cx="1369121" cy="24385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ADFC6-5F9F-43D5-8795-A6A3995A3039}">
      <dsp:nvSpPr>
        <dsp:cNvPr id="0" name=""/>
        <dsp:cNvSpPr/>
      </dsp:nvSpPr>
      <dsp:spPr>
        <a:xfrm>
          <a:off x="0" y="64098"/>
          <a:ext cx="7729182" cy="56159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Set Up</a:t>
          </a:r>
        </a:p>
      </dsp:txBody>
      <dsp:txXfrm>
        <a:off x="27415" y="91513"/>
        <a:ext cx="7674352" cy="506769"/>
      </dsp:txXfrm>
    </dsp:sp>
    <dsp:sp modelId="{C6A74082-D0A0-423B-8B97-B4E933C8FE56}">
      <dsp:nvSpPr>
        <dsp:cNvPr id="0" name=""/>
        <dsp:cNvSpPr/>
      </dsp:nvSpPr>
      <dsp:spPr>
        <a:xfrm>
          <a:off x="0" y="625698"/>
          <a:ext cx="7729182" cy="869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402"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a:t>Created a matrix of all items and shops in the training data</a:t>
          </a:r>
        </a:p>
        <a:p>
          <a:pPr marL="171450" lvl="1" indent="-171450" algn="l" defTabSz="844550">
            <a:lnSpc>
              <a:spcPct val="90000"/>
            </a:lnSpc>
            <a:spcBef>
              <a:spcPct val="0"/>
            </a:spcBef>
            <a:spcAft>
              <a:spcPct val="20000"/>
            </a:spcAft>
            <a:buChar char="•"/>
          </a:pPr>
          <a:r>
            <a:rPr lang="en-US" sz="1900" kern="1200"/>
            <a:t>If an item and shop was not present in a month, assumed 0 of the items were sold</a:t>
          </a:r>
        </a:p>
      </dsp:txBody>
      <dsp:txXfrm>
        <a:off x="0" y="625698"/>
        <a:ext cx="7729182" cy="869400"/>
      </dsp:txXfrm>
    </dsp:sp>
    <dsp:sp modelId="{580B6019-FCDC-424A-8E4C-D4861EC71905}">
      <dsp:nvSpPr>
        <dsp:cNvPr id="0" name=""/>
        <dsp:cNvSpPr/>
      </dsp:nvSpPr>
      <dsp:spPr>
        <a:xfrm>
          <a:off x="0" y="1495098"/>
          <a:ext cx="7729182" cy="56159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Issues</a:t>
          </a:r>
        </a:p>
      </dsp:txBody>
      <dsp:txXfrm>
        <a:off x="27415" y="1522513"/>
        <a:ext cx="7674352" cy="506769"/>
      </dsp:txXfrm>
    </dsp:sp>
    <dsp:sp modelId="{45AA1523-4E1E-4392-9EDE-52A7E944134C}">
      <dsp:nvSpPr>
        <dsp:cNvPr id="0" name=""/>
        <dsp:cNvSpPr/>
      </dsp:nvSpPr>
      <dsp:spPr>
        <a:xfrm>
          <a:off x="0" y="2056698"/>
          <a:ext cx="7729182" cy="621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402"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a:t>Some items in the test data not present in the training data</a:t>
          </a:r>
        </a:p>
        <a:p>
          <a:pPr marL="171450" lvl="1" indent="-171450" algn="l" defTabSz="844550">
            <a:lnSpc>
              <a:spcPct val="90000"/>
            </a:lnSpc>
            <a:spcBef>
              <a:spcPct val="0"/>
            </a:spcBef>
            <a:spcAft>
              <a:spcPct val="20000"/>
            </a:spcAft>
            <a:buChar char="•"/>
          </a:pPr>
          <a:r>
            <a:rPr lang="en-US" sz="1900" kern="1200"/>
            <a:t>Temporal relationship was not established</a:t>
          </a:r>
        </a:p>
      </dsp:txBody>
      <dsp:txXfrm>
        <a:off x="0" y="2056698"/>
        <a:ext cx="7729182" cy="621000"/>
      </dsp:txXfrm>
    </dsp:sp>
    <dsp:sp modelId="{0196E068-489C-4F24-8DCE-4FAB68820D03}">
      <dsp:nvSpPr>
        <dsp:cNvPr id="0" name=""/>
        <dsp:cNvSpPr/>
      </dsp:nvSpPr>
      <dsp:spPr>
        <a:xfrm>
          <a:off x="0" y="2677698"/>
          <a:ext cx="7729182" cy="56159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Future Work</a:t>
          </a:r>
        </a:p>
      </dsp:txBody>
      <dsp:txXfrm>
        <a:off x="27415" y="2705113"/>
        <a:ext cx="7674352" cy="506769"/>
      </dsp:txXfrm>
    </dsp:sp>
    <dsp:sp modelId="{1101D3A9-EE5E-488F-BB9A-2C9DC53A39D6}">
      <dsp:nvSpPr>
        <dsp:cNvPr id="0" name=""/>
        <dsp:cNvSpPr/>
      </dsp:nvSpPr>
      <dsp:spPr>
        <a:xfrm>
          <a:off x="0" y="3239298"/>
          <a:ext cx="7729182" cy="943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402"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a:t>Add columns to track monthly sales for the next month</a:t>
          </a:r>
        </a:p>
        <a:p>
          <a:pPr marL="171450" lvl="1" indent="-171450" algn="l" defTabSz="844550">
            <a:lnSpc>
              <a:spcPct val="90000"/>
            </a:lnSpc>
            <a:spcBef>
              <a:spcPct val="0"/>
            </a:spcBef>
            <a:spcAft>
              <a:spcPct val="20000"/>
            </a:spcAft>
            <a:buChar char="•"/>
          </a:pPr>
          <a:r>
            <a:rPr lang="en-US" sz="1900" kern="1200"/>
            <a:t>Add columns to track categories of items </a:t>
          </a:r>
        </a:p>
        <a:p>
          <a:pPr marL="171450" lvl="1" indent="-171450" algn="l" defTabSz="844550">
            <a:lnSpc>
              <a:spcPct val="90000"/>
            </a:lnSpc>
            <a:spcBef>
              <a:spcPct val="0"/>
            </a:spcBef>
            <a:spcAft>
              <a:spcPct val="20000"/>
            </a:spcAft>
            <a:buChar char="•"/>
          </a:pPr>
          <a:r>
            <a:rPr lang="en-US" sz="1900" kern="1200"/>
            <a:t>Add columns to track cluster of shops</a:t>
          </a:r>
        </a:p>
      </dsp:txBody>
      <dsp:txXfrm>
        <a:off x="0" y="3239298"/>
        <a:ext cx="7729182" cy="9439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034DCC-A710-4FE1-8A7C-2A44B4A92099}">
      <dsp:nvSpPr>
        <dsp:cNvPr id="0" name=""/>
        <dsp:cNvSpPr/>
      </dsp:nvSpPr>
      <dsp:spPr>
        <a:xfrm>
          <a:off x="0" y="87059"/>
          <a:ext cx="7729182" cy="56159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Set Up</a:t>
          </a:r>
        </a:p>
      </dsp:txBody>
      <dsp:txXfrm>
        <a:off x="27415" y="114474"/>
        <a:ext cx="7674352" cy="506769"/>
      </dsp:txXfrm>
    </dsp:sp>
    <dsp:sp modelId="{113A31B8-2A3F-47B7-B891-1FD9BD79D229}">
      <dsp:nvSpPr>
        <dsp:cNvPr id="0" name=""/>
        <dsp:cNvSpPr/>
      </dsp:nvSpPr>
      <dsp:spPr>
        <a:xfrm>
          <a:off x="0" y="648659"/>
          <a:ext cx="7729182" cy="869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402"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a:t>Use month number, item_id, shop_id, and current month sales data as independent variables</a:t>
          </a:r>
        </a:p>
        <a:p>
          <a:pPr marL="171450" lvl="1" indent="-171450" algn="l" defTabSz="844550">
            <a:lnSpc>
              <a:spcPct val="90000"/>
            </a:lnSpc>
            <a:spcBef>
              <a:spcPct val="0"/>
            </a:spcBef>
            <a:spcAft>
              <a:spcPct val="20000"/>
            </a:spcAft>
            <a:buChar char="•"/>
          </a:pPr>
          <a:r>
            <a:rPr lang="en-US" sz="1900" kern="1200"/>
            <a:t>Use next month sales data as target</a:t>
          </a:r>
        </a:p>
      </dsp:txBody>
      <dsp:txXfrm>
        <a:off x="0" y="648659"/>
        <a:ext cx="7729182" cy="869400"/>
      </dsp:txXfrm>
    </dsp:sp>
    <dsp:sp modelId="{8F75E6D0-04A0-4051-AE5E-E051F9BABCFA}">
      <dsp:nvSpPr>
        <dsp:cNvPr id="0" name=""/>
        <dsp:cNvSpPr/>
      </dsp:nvSpPr>
      <dsp:spPr>
        <a:xfrm>
          <a:off x="0" y="1518059"/>
          <a:ext cx="7729182" cy="56159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Issues</a:t>
          </a:r>
        </a:p>
      </dsp:txBody>
      <dsp:txXfrm>
        <a:off x="27415" y="1545474"/>
        <a:ext cx="7674352" cy="506769"/>
      </dsp:txXfrm>
    </dsp:sp>
    <dsp:sp modelId="{4C3A86ED-C18E-43DC-B170-4BB9E12F8C4A}">
      <dsp:nvSpPr>
        <dsp:cNvPr id="0" name=""/>
        <dsp:cNvSpPr/>
      </dsp:nvSpPr>
      <dsp:spPr>
        <a:xfrm>
          <a:off x="0" y="2079659"/>
          <a:ext cx="7729182" cy="621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402"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a:t>Item_id and shop_id and numeric but they are really categorical</a:t>
          </a:r>
        </a:p>
        <a:p>
          <a:pPr marL="171450" lvl="1" indent="-171450" algn="l" defTabSz="844550">
            <a:lnSpc>
              <a:spcPct val="90000"/>
            </a:lnSpc>
            <a:spcBef>
              <a:spcPct val="0"/>
            </a:spcBef>
            <a:spcAft>
              <a:spcPct val="20000"/>
            </a:spcAft>
            <a:buChar char="•"/>
          </a:pPr>
          <a:r>
            <a:rPr lang="en-US" sz="1900" kern="1200"/>
            <a:t>Making dummy variables for the categories does not scale well</a:t>
          </a:r>
        </a:p>
      </dsp:txBody>
      <dsp:txXfrm>
        <a:off x="0" y="2079659"/>
        <a:ext cx="7729182" cy="621000"/>
      </dsp:txXfrm>
    </dsp:sp>
    <dsp:sp modelId="{0E33C2EE-AFF3-4D99-926A-1E12E553174C}">
      <dsp:nvSpPr>
        <dsp:cNvPr id="0" name=""/>
        <dsp:cNvSpPr/>
      </dsp:nvSpPr>
      <dsp:spPr>
        <a:xfrm>
          <a:off x="0" y="2700659"/>
          <a:ext cx="7729182" cy="56159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Future Work</a:t>
          </a:r>
        </a:p>
      </dsp:txBody>
      <dsp:txXfrm>
        <a:off x="27415" y="2728074"/>
        <a:ext cx="7674352" cy="506769"/>
      </dsp:txXfrm>
    </dsp:sp>
    <dsp:sp modelId="{ED5A5C2A-0E02-483F-B626-A817D151C45F}">
      <dsp:nvSpPr>
        <dsp:cNvPr id="0" name=""/>
        <dsp:cNvSpPr/>
      </dsp:nvSpPr>
      <dsp:spPr>
        <a:xfrm>
          <a:off x="0" y="3262259"/>
          <a:ext cx="7729182" cy="621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402"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a:t>Add dummy variables for item categories </a:t>
          </a:r>
        </a:p>
        <a:p>
          <a:pPr marL="171450" lvl="1" indent="-171450" algn="l" defTabSz="844550">
            <a:lnSpc>
              <a:spcPct val="90000"/>
            </a:lnSpc>
            <a:spcBef>
              <a:spcPct val="0"/>
            </a:spcBef>
            <a:spcAft>
              <a:spcPct val="20000"/>
            </a:spcAft>
            <a:buChar char="•"/>
          </a:pPr>
          <a:r>
            <a:rPr lang="en-US" sz="1900" kern="1200"/>
            <a:t>Add dummy variable for clusters of shops</a:t>
          </a:r>
        </a:p>
      </dsp:txBody>
      <dsp:txXfrm>
        <a:off x="0" y="3262259"/>
        <a:ext cx="7729182" cy="621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E26838-72B0-47D8-A130-223BBFA0349F}">
      <dsp:nvSpPr>
        <dsp:cNvPr id="0" name=""/>
        <dsp:cNvSpPr/>
      </dsp:nvSpPr>
      <dsp:spPr>
        <a:xfrm>
          <a:off x="0" y="102494"/>
          <a:ext cx="7162800" cy="121094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 initially looked at temporal clustering to group similar items to estimate sales data based on the cluster</a:t>
          </a:r>
        </a:p>
      </dsp:txBody>
      <dsp:txXfrm>
        <a:off x="59114" y="161608"/>
        <a:ext cx="7044572" cy="1092721"/>
      </dsp:txXfrm>
    </dsp:sp>
    <dsp:sp modelId="{79C90646-8250-41E6-85C3-421B0032754E}">
      <dsp:nvSpPr>
        <dsp:cNvPr id="0" name=""/>
        <dsp:cNvSpPr/>
      </dsp:nvSpPr>
      <dsp:spPr>
        <a:xfrm>
          <a:off x="0" y="1379684"/>
          <a:ext cx="7162800" cy="121094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The initial results were not as promising as LSTM</a:t>
          </a:r>
        </a:p>
      </dsp:txBody>
      <dsp:txXfrm>
        <a:off x="59114" y="1438798"/>
        <a:ext cx="7044572" cy="1092721"/>
      </dsp:txXfrm>
    </dsp:sp>
    <dsp:sp modelId="{B75203B7-8F21-4847-8173-FA22CA021157}">
      <dsp:nvSpPr>
        <dsp:cNvPr id="0" name=""/>
        <dsp:cNvSpPr/>
      </dsp:nvSpPr>
      <dsp:spPr>
        <a:xfrm>
          <a:off x="0" y="2656874"/>
          <a:ext cx="7162800" cy="121094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After evaluating the shortcomings of the LSTM model, I see opportunities to use clustering on categories of items and shops to find temporal trends</a:t>
          </a:r>
        </a:p>
      </dsp:txBody>
      <dsp:txXfrm>
        <a:off x="59114" y="2715988"/>
        <a:ext cx="7044572" cy="109272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034DCC-A710-4FE1-8A7C-2A44B4A92099}">
      <dsp:nvSpPr>
        <dsp:cNvPr id="0" name=""/>
        <dsp:cNvSpPr/>
      </dsp:nvSpPr>
      <dsp:spPr>
        <a:xfrm>
          <a:off x="0" y="49799"/>
          <a:ext cx="7729182" cy="56159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Set Up</a:t>
          </a:r>
        </a:p>
      </dsp:txBody>
      <dsp:txXfrm>
        <a:off x="27415" y="77214"/>
        <a:ext cx="7674352" cy="506769"/>
      </dsp:txXfrm>
    </dsp:sp>
    <dsp:sp modelId="{113A31B8-2A3F-47B7-B891-1FD9BD79D229}">
      <dsp:nvSpPr>
        <dsp:cNvPr id="0" name=""/>
        <dsp:cNvSpPr/>
      </dsp:nvSpPr>
      <dsp:spPr>
        <a:xfrm>
          <a:off x="0" y="611399"/>
          <a:ext cx="7729182" cy="621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402"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dirty="0"/>
            <a:t>Two LSTM Layers</a:t>
          </a:r>
        </a:p>
        <a:p>
          <a:pPr marL="171450" lvl="1" indent="-171450" algn="l" defTabSz="844550">
            <a:lnSpc>
              <a:spcPct val="90000"/>
            </a:lnSpc>
            <a:spcBef>
              <a:spcPct val="0"/>
            </a:spcBef>
            <a:spcAft>
              <a:spcPct val="20000"/>
            </a:spcAft>
            <a:buChar char="•"/>
          </a:pPr>
          <a:r>
            <a:rPr lang="en-US" sz="1900" kern="1200" dirty="0"/>
            <a:t>One Dense Layer</a:t>
          </a:r>
        </a:p>
      </dsp:txBody>
      <dsp:txXfrm>
        <a:off x="0" y="611399"/>
        <a:ext cx="7729182" cy="621000"/>
      </dsp:txXfrm>
    </dsp:sp>
    <dsp:sp modelId="{8F75E6D0-04A0-4051-AE5E-E051F9BABCFA}">
      <dsp:nvSpPr>
        <dsp:cNvPr id="0" name=""/>
        <dsp:cNvSpPr/>
      </dsp:nvSpPr>
      <dsp:spPr>
        <a:xfrm>
          <a:off x="0" y="1232399"/>
          <a:ext cx="7729182" cy="56159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Issues</a:t>
          </a:r>
        </a:p>
      </dsp:txBody>
      <dsp:txXfrm>
        <a:off x="27415" y="1259814"/>
        <a:ext cx="7674352" cy="506769"/>
      </dsp:txXfrm>
    </dsp:sp>
    <dsp:sp modelId="{4C3A86ED-C18E-43DC-B170-4BB9E12F8C4A}">
      <dsp:nvSpPr>
        <dsp:cNvPr id="0" name=""/>
        <dsp:cNvSpPr/>
      </dsp:nvSpPr>
      <dsp:spPr>
        <a:xfrm>
          <a:off x="0" y="1793999"/>
          <a:ext cx="7729182" cy="621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402"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dirty="0"/>
            <a:t>Resource Heavy</a:t>
          </a:r>
        </a:p>
        <a:p>
          <a:pPr marL="171450" lvl="1" indent="-171450" algn="l" defTabSz="844550">
            <a:lnSpc>
              <a:spcPct val="90000"/>
            </a:lnSpc>
            <a:spcBef>
              <a:spcPct val="0"/>
            </a:spcBef>
            <a:spcAft>
              <a:spcPct val="20000"/>
            </a:spcAft>
            <a:buChar char="•"/>
          </a:pPr>
          <a:r>
            <a:rPr lang="en-US" sz="1900" kern="1200" dirty="0"/>
            <a:t>Long Training Time</a:t>
          </a:r>
        </a:p>
      </dsp:txBody>
      <dsp:txXfrm>
        <a:off x="0" y="1793999"/>
        <a:ext cx="7729182" cy="621000"/>
      </dsp:txXfrm>
    </dsp:sp>
    <dsp:sp modelId="{0E33C2EE-AFF3-4D99-926A-1E12E553174C}">
      <dsp:nvSpPr>
        <dsp:cNvPr id="0" name=""/>
        <dsp:cNvSpPr/>
      </dsp:nvSpPr>
      <dsp:spPr>
        <a:xfrm>
          <a:off x="0" y="2414999"/>
          <a:ext cx="7729182" cy="56159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Future Work</a:t>
          </a:r>
        </a:p>
      </dsp:txBody>
      <dsp:txXfrm>
        <a:off x="27415" y="2442414"/>
        <a:ext cx="7674352" cy="506769"/>
      </dsp:txXfrm>
    </dsp:sp>
    <dsp:sp modelId="{ED5A5C2A-0E02-483F-B626-A817D151C45F}">
      <dsp:nvSpPr>
        <dsp:cNvPr id="0" name=""/>
        <dsp:cNvSpPr/>
      </dsp:nvSpPr>
      <dsp:spPr>
        <a:xfrm>
          <a:off x="0" y="2976599"/>
          <a:ext cx="7729182" cy="943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5402"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dirty="0"/>
            <a:t>Additional Feature Engineering</a:t>
          </a:r>
        </a:p>
        <a:p>
          <a:pPr marL="171450" lvl="1" indent="-171450" algn="l" defTabSz="844550">
            <a:lnSpc>
              <a:spcPct val="90000"/>
            </a:lnSpc>
            <a:spcBef>
              <a:spcPct val="0"/>
            </a:spcBef>
            <a:spcAft>
              <a:spcPct val="20000"/>
            </a:spcAft>
            <a:buChar char="•"/>
          </a:pPr>
          <a:r>
            <a:rPr lang="en-US" sz="1900" kern="1200" dirty="0"/>
            <a:t>Deeper Network</a:t>
          </a:r>
        </a:p>
        <a:p>
          <a:pPr marL="171450" lvl="1" indent="-171450" algn="l" defTabSz="844550">
            <a:lnSpc>
              <a:spcPct val="90000"/>
            </a:lnSpc>
            <a:spcBef>
              <a:spcPct val="0"/>
            </a:spcBef>
            <a:spcAft>
              <a:spcPct val="20000"/>
            </a:spcAft>
            <a:buChar char="•"/>
          </a:pPr>
          <a:r>
            <a:rPr lang="en-US" sz="1900" kern="1200" dirty="0"/>
            <a:t>More Epochs</a:t>
          </a:r>
        </a:p>
      </dsp:txBody>
      <dsp:txXfrm>
        <a:off x="0" y="2976599"/>
        <a:ext cx="7729182" cy="943920"/>
      </dsp:txXfrm>
    </dsp:sp>
  </dsp:spTree>
</dsp:drawing>
</file>

<file path=ppt/diagrams/layout1.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7F573-FEBF-434A-831B-8FD6FCE292A0}" type="datetimeFigureOut">
              <a:rPr lang="en-US" smtClean="0"/>
              <a:t>6/10/2022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EAB7F2-DAA9-4C15-A1EE-FD149F2F9DC4}" type="slidenum">
              <a:rPr lang="en-US" smtClean="0"/>
              <a:t>‹#›</a:t>
            </a:fld>
            <a:endParaRPr lang="en-US"/>
          </a:p>
        </p:txBody>
      </p:sp>
    </p:spTree>
    <p:extLst>
      <p:ext uri="{BB962C8B-B14F-4D97-AF65-F5344CB8AC3E}">
        <p14:creationId xmlns:p14="http://schemas.microsoft.com/office/powerpoint/2010/main" val="3241490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a few different categories with tickets. </a:t>
            </a:r>
          </a:p>
          <a:p>
            <a:r>
              <a:rPr lang="en-US" dirty="0"/>
              <a:t>When we look them up in the item category table we see that in this example, 8 is ticket and 80 is services ticket</a:t>
            </a:r>
          </a:p>
          <a:p>
            <a:r>
              <a:rPr lang="en-US" dirty="0"/>
              <a:t>The category 73 that is a one off is in the category “Gifts – Figurines”</a:t>
            </a:r>
          </a:p>
        </p:txBody>
      </p:sp>
      <p:sp>
        <p:nvSpPr>
          <p:cNvPr id="4" name="Slide Number Placeholder 3"/>
          <p:cNvSpPr>
            <a:spLocks noGrp="1"/>
          </p:cNvSpPr>
          <p:nvPr>
            <p:ph type="sldNum" sz="quarter" idx="5"/>
          </p:nvPr>
        </p:nvSpPr>
        <p:spPr/>
        <p:txBody>
          <a:bodyPr/>
          <a:lstStyle/>
          <a:p>
            <a:fld id="{E4EAB7F2-DAA9-4C15-A1EE-FD149F2F9DC4}" type="slidenum">
              <a:rPr lang="en-US" smtClean="0"/>
              <a:t>10</a:t>
            </a:fld>
            <a:endParaRPr lang="en-US"/>
          </a:p>
        </p:txBody>
      </p:sp>
    </p:spTree>
    <p:extLst>
      <p:ext uri="{BB962C8B-B14F-4D97-AF65-F5344CB8AC3E}">
        <p14:creationId xmlns:p14="http://schemas.microsoft.com/office/powerpoint/2010/main" val="8754657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screenshot focuses on different categories of books and we can see music in here also</a:t>
            </a:r>
          </a:p>
          <a:p>
            <a:r>
              <a:rPr lang="en-US" dirty="0"/>
              <a:t>There are similar categories for games and accessories for different platforms.</a:t>
            </a:r>
          </a:p>
        </p:txBody>
      </p:sp>
      <p:sp>
        <p:nvSpPr>
          <p:cNvPr id="4" name="Slide Number Placeholder 3"/>
          <p:cNvSpPr>
            <a:spLocks noGrp="1"/>
          </p:cNvSpPr>
          <p:nvPr>
            <p:ph type="sldNum" sz="quarter" idx="5"/>
          </p:nvPr>
        </p:nvSpPr>
        <p:spPr/>
        <p:txBody>
          <a:bodyPr/>
          <a:lstStyle/>
          <a:p>
            <a:fld id="{E4EAB7F2-DAA9-4C15-A1EE-FD149F2F9DC4}" type="slidenum">
              <a:rPr lang="en-US" smtClean="0"/>
              <a:t>11</a:t>
            </a:fld>
            <a:endParaRPr lang="en-US"/>
          </a:p>
        </p:txBody>
      </p:sp>
    </p:spTree>
    <p:extLst>
      <p:ext uri="{BB962C8B-B14F-4D97-AF65-F5344CB8AC3E}">
        <p14:creationId xmlns:p14="http://schemas.microsoft.com/office/powerpoint/2010/main" val="850014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also considered a Hidden Markov Model to look at temporal trends but </a:t>
            </a:r>
            <a:r>
              <a:rPr lang="en-US" dirty="0" err="1"/>
              <a:t>sklearn</a:t>
            </a:r>
            <a:r>
              <a:rPr lang="en-US" dirty="0"/>
              <a:t> deprecated the functions and time constraints made it impractical to implement</a:t>
            </a:r>
          </a:p>
        </p:txBody>
      </p:sp>
      <p:sp>
        <p:nvSpPr>
          <p:cNvPr id="4" name="Slide Number Placeholder 3"/>
          <p:cNvSpPr>
            <a:spLocks noGrp="1"/>
          </p:cNvSpPr>
          <p:nvPr>
            <p:ph type="sldNum" sz="quarter" idx="5"/>
          </p:nvPr>
        </p:nvSpPr>
        <p:spPr/>
        <p:txBody>
          <a:bodyPr/>
          <a:lstStyle/>
          <a:p>
            <a:fld id="{E4EAB7F2-DAA9-4C15-A1EE-FD149F2F9DC4}" type="slidenum">
              <a:rPr lang="en-US" smtClean="0"/>
              <a:t>13</a:t>
            </a:fld>
            <a:endParaRPr lang="en-US"/>
          </a:p>
        </p:txBody>
      </p:sp>
    </p:spTree>
    <p:extLst>
      <p:ext uri="{BB962C8B-B14F-4D97-AF65-F5344CB8AC3E}">
        <p14:creationId xmlns:p14="http://schemas.microsoft.com/office/powerpoint/2010/main" val="1990880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 https://www.researchgate.net/figure/Diagram-of-matrix-factorization_fig1_321344494</a:t>
            </a:r>
          </a:p>
        </p:txBody>
      </p:sp>
      <p:sp>
        <p:nvSpPr>
          <p:cNvPr id="4" name="Slide Number Placeholder 3"/>
          <p:cNvSpPr>
            <a:spLocks noGrp="1"/>
          </p:cNvSpPr>
          <p:nvPr>
            <p:ph type="sldNum" sz="quarter" idx="5"/>
          </p:nvPr>
        </p:nvSpPr>
        <p:spPr/>
        <p:txBody>
          <a:bodyPr/>
          <a:lstStyle/>
          <a:p>
            <a:fld id="{E4EAB7F2-DAA9-4C15-A1EE-FD149F2F9DC4}" type="slidenum">
              <a:rPr lang="en-US" smtClean="0"/>
              <a:t>14</a:t>
            </a:fld>
            <a:endParaRPr lang="en-US"/>
          </a:p>
        </p:txBody>
      </p:sp>
    </p:spTree>
    <p:extLst>
      <p:ext uri="{BB962C8B-B14F-4D97-AF65-F5344CB8AC3E}">
        <p14:creationId xmlns:p14="http://schemas.microsoft.com/office/powerpoint/2010/main" val="4008730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RMSE on test data was 0.945051033607905</a:t>
            </a:r>
          </a:p>
          <a:p>
            <a:r>
              <a:rPr lang="en-US" dirty="0"/>
              <a:t>This is a good result.</a:t>
            </a:r>
          </a:p>
          <a:p>
            <a:r>
              <a:rPr lang="en-US" dirty="0"/>
              <a:t>Additional engineering is needed to put data in format </a:t>
            </a:r>
          </a:p>
        </p:txBody>
      </p:sp>
      <p:sp>
        <p:nvSpPr>
          <p:cNvPr id="4" name="Slide Number Placeholder 3"/>
          <p:cNvSpPr>
            <a:spLocks noGrp="1"/>
          </p:cNvSpPr>
          <p:nvPr>
            <p:ph type="sldNum" sz="quarter" idx="5"/>
          </p:nvPr>
        </p:nvSpPr>
        <p:spPr/>
        <p:txBody>
          <a:bodyPr/>
          <a:lstStyle/>
          <a:p>
            <a:fld id="{E4EAB7F2-DAA9-4C15-A1EE-FD149F2F9DC4}" type="slidenum">
              <a:rPr lang="en-US" smtClean="0"/>
              <a:t>15</a:t>
            </a:fld>
            <a:endParaRPr lang="en-US"/>
          </a:p>
        </p:txBody>
      </p:sp>
    </p:spTree>
    <p:extLst>
      <p:ext uri="{BB962C8B-B14F-4D97-AF65-F5344CB8AC3E}">
        <p14:creationId xmlns:p14="http://schemas.microsoft.com/office/powerpoint/2010/main" val="1127556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EAB7F2-DAA9-4C15-A1EE-FD149F2F9DC4}" type="slidenum">
              <a:rPr lang="en-US" smtClean="0"/>
              <a:t>16</a:t>
            </a:fld>
            <a:endParaRPr lang="en-US"/>
          </a:p>
        </p:txBody>
      </p:sp>
    </p:spTree>
    <p:extLst>
      <p:ext uri="{BB962C8B-B14F-4D97-AF65-F5344CB8AC3E}">
        <p14:creationId xmlns:p14="http://schemas.microsoft.com/office/powerpoint/2010/main" val="10634118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1.257</a:t>
            </a:r>
          </a:p>
        </p:txBody>
      </p:sp>
      <p:sp>
        <p:nvSpPr>
          <p:cNvPr id="4" name="Slide Number Placeholder 3"/>
          <p:cNvSpPr>
            <a:spLocks noGrp="1"/>
          </p:cNvSpPr>
          <p:nvPr>
            <p:ph type="sldNum" sz="quarter" idx="5"/>
          </p:nvPr>
        </p:nvSpPr>
        <p:spPr/>
        <p:txBody>
          <a:bodyPr/>
          <a:lstStyle/>
          <a:p>
            <a:fld id="{E4EAB7F2-DAA9-4C15-A1EE-FD149F2F9DC4}" type="slidenum">
              <a:rPr lang="en-US" smtClean="0"/>
              <a:t>20</a:t>
            </a:fld>
            <a:endParaRPr lang="en-US"/>
          </a:p>
        </p:txBody>
      </p:sp>
    </p:spTree>
    <p:extLst>
      <p:ext uri="{BB962C8B-B14F-4D97-AF65-F5344CB8AC3E}">
        <p14:creationId xmlns:p14="http://schemas.microsoft.com/office/powerpoint/2010/main" val="1897730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lvl1pPr>
              <a:defRPr b="1">
                <a:solidFill>
                  <a:schemeClr val="bg1"/>
                </a:solidFill>
                <a:latin typeface="Helvetica" pitchFamily="2" charset="0"/>
              </a:defRPr>
            </a:lvl1pPr>
          </a:lstStyle>
          <a:p>
            <a:r>
              <a:rPr lang="en-US" dirty="0" err="1"/>
              <a:t>www.colorado.edu</a:t>
            </a:r>
            <a:endParaRPr lang="en-US" dirty="0"/>
          </a:p>
        </p:txBody>
      </p:sp>
      <p:sp>
        <p:nvSpPr>
          <p:cNvPr id="6" name="Slide Number Placeholder 5"/>
          <p:cNvSpPr>
            <a:spLocks noGrp="1"/>
          </p:cNvSpPr>
          <p:nvPr>
            <p:ph type="sldNum" sz="quarter" idx="12"/>
          </p:nvPr>
        </p:nvSpPr>
        <p:spPr/>
        <p:txBody>
          <a:bodyPr/>
          <a:lstStyle/>
          <a:p>
            <a:fld id="{9E3EFB43-BEAF-4970-A06C-24B01B76FA9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49ADDE-98E8-4149-84E6-9A28F99CE161}" type="datetimeFigureOut">
              <a:rPr lang="en-US" smtClean="0"/>
              <a:pPr/>
              <a:t>6/10/2022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3EFB43-BEAF-4970-A06C-24B01B76FA9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49ADDE-98E8-4149-84E6-9A28F99CE161}" type="datetimeFigureOut">
              <a:rPr lang="en-US" smtClean="0"/>
              <a:pPr/>
              <a:t>6/10/2022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3EFB43-BEAF-4970-A06C-24B01B76FA9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49ADDE-98E8-4149-84E6-9A28F99CE161}" type="datetimeFigureOut">
              <a:rPr lang="en-US" smtClean="0"/>
              <a:pPr/>
              <a:t>6/10/2022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3EFB43-BEAF-4970-A06C-24B01B76FA9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none"/>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49ADDE-98E8-4149-84E6-9A28F99CE161}" type="datetimeFigureOut">
              <a:rPr lang="en-US" smtClean="0"/>
              <a:pPr/>
              <a:t>6/10/2022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3EFB43-BEAF-4970-A06C-24B01B76FA9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549ADDE-98E8-4149-84E6-9A28F99CE161}" type="datetimeFigureOut">
              <a:rPr lang="en-US" smtClean="0"/>
              <a:pPr/>
              <a:t>6/10/2022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3EFB43-BEAF-4970-A06C-24B01B76FA9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549ADDE-98E8-4149-84E6-9A28F99CE161}" type="datetimeFigureOut">
              <a:rPr lang="en-US" smtClean="0"/>
              <a:pPr/>
              <a:t>6/10/2022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3EFB43-BEAF-4970-A06C-24B01B76FA9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3EFB43-BEAF-4970-A06C-24B01B76FA9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49ADDE-98E8-4149-84E6-9A28F99CE161}" type="datetimeFigureOut">
              <a:rPr lang="en-US" smtClean="0"/>
              <a:pPr/>
              <a:t>6/10/2022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3EFB43-BEAF-4970-A06C-24B01B76FA9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49ADDE-98E8-4149-84E6-9A28F99CE161}" type="datetimeFigureOut">
              <a:rPr lang="en-US" smtClean="0"/>
              <a:pPr/>
              <a:t>6/10/2022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3EFB43-BEAF-4970-A06C-24B01B76FA9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49ADDE-98E8-4149-84E6-9A28F99CE161}" type="datetimeFigureOut">
              <a:rPr lang="en-US" smtClean="0"/>
              <a:pPr/>
              <a:t>6/10/2022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3EFB43-BEAF-4970-A06C-24B01B76FA9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49ADDE-98E8-4149-84E6-9A28F99CE161}" type="datetimeFigureOut">
              <a:rPr lang="en-US" smtClean="0"/>
              <a:pPr/>
              <a:t>6/10/2022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3EFB43-BEAF-4970-A06C-24B01B76FA99}" type="slidenum">
              <a:rPr lang="en-US" smtClean="0"/>
              <a:pPr/>
              <a:t>‹#›</a:t>
            </a:fld>
            <a:endParaRPr lang="en-US"/>
          </a:p>
        </p:txBody>
      </p:sp>
      <p:sp>
        <p:nvSpPr>
          <p:cNvPr id="7" name="Rectangle 6"/>
          <p:cNvSpPr/>
          <p:nvPr userDrawn="1"/>
        </p:nvSpPr>
        <p:spPr>
          <a:xfrm>
            <a:off x="0" y="6019800"/>
            <a:ext cx="9144000" cy="8382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3FD0D44-7980-D646-8A12-A5DE7C29C48C}"/>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381000" y="6248264"/>
            <a:ext cx="2895600" cy="437899"/>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40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800" kern="1200">
          <a:solidFill>
            <a:schemeClr val="tx1"/>
          </a:solidFill>
          <a:latin typeface="Arial Black"/>
          <a:ea typeface="+mn-ea"/>
          <a:cs typeface="Arial Black"/>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b="1" i="1"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E7A73A7-284D-DB40-ADD7-8B96AAC89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68"/>
            <a:ext cx="9144000" cy="6852863"/>
          </a:xfrm>
          <a:prstGeom prst="rect">
            <a:avLst/>
          </a:prstGeom>
        </p:spPr>
      </p:pic>
      <p:pic>
        <p:nvPicPr>
          <p:cNvPr id="7" name="Picture 6">
            <a:extLst>
              <a:ext uri="{FF2B5EF4-FFF2-40B4-BE49-F238E27FC236}">
                <a16:creationId xmlns:a16="http://schemas.microsoft.com/office/drawing/2014/main" id="{4BF42D21-39B1-084D-AA66-6EBB2309BC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3300" y="5410200"/>
            <a:ext cx="2057400" cy="1056132"/>
          </a:xfrm>
          <a:prstGeom prst="rect">
            <a:avLst/>
          </a:prstGeom>
        </p:spPr>
      </p:pic>
      <p:sp>
        <p:nvSpPr>
          <p:cNvPr id="2" name="TextBox 1">
            <a:extLst>
              <a:ext uri="{FF2B5EF4-FFF2-40B4-BE49-F238E27FC236}">
                <a16:creationId xmlns:a16="http://schemas.microsoft.com/office/drawing/2014/main" id="{65B21FE5-0241-345D-B58F-4E6D66FADEAE}"/>
              </a:ext>
            </a:extLst>
          </p:cNvPr>
          <p:cNvSpPr txBox="1"/>
          <p:nvPr/>
        </p:nvSpPr>
        <p:spPr>
          <a:xfrm>
            <a:off x="1524000" y="2209800"/>
            <a:ext cx="6934200" cy="1692771"/>
          </a:xfrm>
          <a:prstGeom prst="rect">
            <a:avLst/>
          </a:prstGeom>
          <a:blipFill>
            <a:blip r:embed="rId4"/>
            <a:tile tx="0" ty="0" sx="100000" sy="100000" flip="none" algn="tl"/>
          </a:blipFill>
        </p:spPr>
        <p:txBody>
          <a:bodyPr wrap="square" rtlCol="0">
            <a:spAutoFit/>
          </a:bodyPr>
          <a:lstStyle/>
          <a:p>
            <a:pPr algn="ctr"/>
            <a:r>
              <a:rPr lang="en-US" sz="4800" dirty="0">
                <a:solidFill>
                  <a:schemeClr val="tx2"/>
                </a:solidFill>
              </a:rPr>
              <a:t>Predicting Future Sales</a:t>
            </a:r>
          </a:p>
          <a:p>
            <a:pPr algn="ctr"/>
            <a:r>
              <a:rPr lang="en-US" sz="2800" dirty="0">
                <a:solidFill>
                  <a:schemeClr val="tx2"/>
                </a:solidFill>
              </a:rPr>
              <a:t>Machine Learning Final Project </a:t>
            </a:r>
          </a:p>
          <a:p>
            <a:pPr algn="ctr"/>
            <a:r>
              <a:rPr lang="en-US" sz="2800" dirty="0">
                <a:solidFill>
                  <a:schemeClr val="tx2"/>
                </a:solidFill>
              </a:rPr>
              <a:t>Summer 2022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Exploratory Data Analysis</a:t>
            </a:r>
          </a:p>
        </p:txBody>
      </p:sp>
      <p:pic>
        <p:nvPicPr>
          <p:cNvPr id="4" name="Picture 3">
            <a:extLst>
              <a:ext uri="{FF2B5EF4-FFF2-40B4-BE49-F238E27FC236}">
                <a16:creationId xmlns:a16="http://schemas.microsoft.com/office/drawing/2014/main" id="{5479F68B-4AB3-BB18-8B97-BBB999FC03FC}"/>
              </a:ext>
            </a:extLst>
          </p:cNvPr>
          <p:cNvPicPr>
            <a:picLocks noChangeAspect="1"/>
          </p:cNvPicPr>
          <p:nvPr/>
        </p:nvPicPr>
        <p:blipFill>
          <a:blip r:embed="rId3"/>
          <a:stretch>
            <a:fillRect/>
          </a:stretch>
        </p:blipFill>
        <p:spPr>
          <a:xfrm>
            <a:off x="1013916" y="1423707"/>
            <a:ext cx="7116168" cy="4010585"/>
          </a:xfrm>
          <a:prstGeom prst="rect">
            <a:avLst/>
          </a:prstGeom>
        </p:spPr>
      </p:pic>
    </p:spTree>
    <p:extLst>
      <p:ext uri="{BB962C8B-B14F-4D97-AF65-F5344CB8AC3E}">
        <p14:creationId xmlns:p14="http://schemas.microsoft.com/office/powerpoint/2010/main" val="1762688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Exploratory Data Analysis</a:t>
            </a:r>
          </a:p>
        </p:txBody>
      </p:sp>
      <p:pic>
        <p:nvPicPr>
          <p:cNvPr id="4" name="Picture 3">
            <a:extLst>
              <a:ext uri="{FF2B5EF4-FFF2-40B4-BE49-F238E27FC236}">
                <a16:creationId xmlns:a16="http://schemas.microsoft.com/office/drawing/2014/main" id="{7FA0DF97-079B-F3F8-BE79-BC60D431E5BA}"/>
              </a:ext>
            </a:extLst>
          </p:cNvPr>
          <p:cNvPicPr>
            <a:picLocks noChangeAspect="1"/>
          </p:cNvPicPr>
          <p:nvPr/>
        </p:nvPicPr>
        <p:blipFill>
          <a:blip r:embed="rId3"/>
          <a:stretch>
            <a:fillRect/>
          </a:stretch>
        </p:blipFill>
        <p:spPr>
          <a:xfrm>
            <a:off x="2090391" y="1823813"/>
            <a:ext cx="4963218" cy="3210373"/>
          </a:xfrm>
          <a:prstGeom prst="rect">
            <a:avLst/>
          </a:prstGeom>
        </p:spPr>
      </p:pic>
    </p:spTree>
    <p:extLst>
      <p:ext uri="{BB962C8B-B14F-4D97-AF65-F5344CB8AC3E}">
        <p14:creationId xmlns:p14="http://schemas.microsoft.com/office/powerpoint/2010/main" val="17501008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Exploratory Data Analysis</a:t>
            </a:r>
          </a:p>
        </p:txBody>
      </p:sp>
      <p:pic>
        <p:nvPicPr>
          <p:cNvPr id="4" name="Picture 3">
            <a:extLst>
              <a:ext uri="{FF2B5EF4-FFF2-40B4-BE49-F238E27FC236}">
                <a16:creationId xmlns:a16="http://schemas.microsoft.com/office/drawing/2014/main" id="{0557154F-5317-167A-E784-72BC69BEDE27}"/>
              </a:ext>
            </a:extLst>
          </p:cNvPr>
          <p:cNvPicPr>
            <a:picLocks noChangeAspect="1"/>
          </p:cNvPicPr>
          <p:nvPr/>
        </p:nvPicPr>
        <p:blipFill>
          <a:blip r:embed="rId2"/>
          <a:stretch>
            <a:fillRect/>
          </a:stretch>
        </p:blipFill>
        <p:spPr>
          <a:xfrm>
            <a:off x="132730" y="2166761"/>
            <a:ext cx="8878539" cy="2524477"/>
          </a:xfrm>
          <a:prstGeom prst="rect">
            <a:avLst/>
          </a:prstGeom>
        </p:spPr>
      </p:pic>
    </p:spTree>
    <p:extLst>
      <p:ext uri="{BB962C8B-B14F-4D97-AF65-F5344CB8AC3E}">
        <p14:creationId xmlns:p14="http://schemas.microsoft.com/office/powerpoint/2010/main" val="18102491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Methods Evaluated</a:t>
            </a:r>
          </a:p>
        </p:txBody>
      </p:sp>
      <p:graphicFrame>
        <p:nvGraphicFramePr>
          <p:cNvPr id="4" name="Diagram 3">
            <a:extLst>
              <a:ext uri="{FF2B5EF4-FFF2-40B4-BE49-F238E27FC236}">
                <a16:creationId xmlns:a16="http://schemas.microsoft.com/office/drawing/2014/main" id="{8136B8C0-2983-7498-06B5-C2949E06E3AA}"/>
              </a:ext>
            </a:extLst>
          </p:cNvPr>
          <p:cNvGraphicFramePr/>
          <p:nvPr>
            <p:extLst>
              <p:ext uri="{D42A27DB-BD31-4B8C-83A1-F6EECF244321}">
                <p14:modId xmlns:p14="http://schemas.microsoft.com/office/powerpoint/2010/main" val="1288050996"/>
              </p:ext>
            </p:extLst>
          </p:nvPr>
        </p:nvGraphicFramePr>
        <p:xfrm>
          <a:off x="1143000" y="1828800"/>
          <a:ext cx="6553200" cy="25237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09600" y="304800"/>
            <a:ext cx="7848600" cy="707886"/>
          </a:xfrm>
          <a:prstGeom prst="rect">
            <a:avLst/>
          </a:prstGeom>
          <a:noFill/>
        </p:spPr>
        <p:txBody>
          <a:bodyPr wrap="square" rtlCol="0">
            <a:spAutoFit/>
          </a:bodyPr>
          <a:lstStyle/>
          <a:p>
            <a:r>
              <a:rPr lang="en-US" sz="4000" dirty="0">
                <a:latin typeface="Arial" pitchFamily="34" charset="0"/>
                <a:cs typeface="Arial" pitchFamily="34" charset="0"/>
              </a:rPr>
              <a:t>Matrix Factorization Overview</a:t>
            </a:r>
          </a:p>
        </p:txBody>
      </p:sp>
      <p:pic>
        <p:nvPicPr>
          <p:cNvPr id="4" name="Picture 3">
            <a:extLst>
              <a:ext uri="{FF2B5EF4-FFF2-40B4-BE49-F238E27FC236}">
                <a16:creationId xmlns:a16="http://schemas.microsoft.com/office/drawing/2014/main" id="{FDB32E91-BC5B-7AFD-2D3C-644B8060CEA4}"/>
              </a:ext>
            </a:extLst>
          </p:cNvPr>
          <p:cNvPicPr>
            <a:picLocks noChangeAspect="1"/>
          </p:cNvPicPr>
          <p:nvPr/>
        </p:nvPicPr>
        <p:blipFill>
          <a:blip r:embed="rId3"/>
          <a:stretch>
            <a:fillRect/>
          </a:stretch>
        </p:blipFill>
        <p:spPr>
          <a:xfrm>
            <a:off x="2286000" y="2819400"/>
            <a:ext cx="4828486" cy="2828925"/>
          </a:xfrm>
          <a:prstGeom prst="rect">
            <a:avLst/>
          </a:prstGeom>
        </p:spPr>
      </p:pic>
      <p:sp>
        <p:nvSpPr>
          <p:cNvPr id="5" name="TextBox 4">
            <a:extLst>
              <a:ext uri="{FF2B5EF4-FFF2-40B4-BE49-F238E27FC236}">
                <a16:creationId xmlns:a16="http://schemas.microsoft.com/office/drawing/2014/main" id="{E80FFBF8-A85A-7525-AE9F-A6182AB88C94}"/>
              </a:ext>
            </a:extLst>
          </p:cNvPr>
          <p:cNvSpPr txBox="1"/>
          <p:nvPr/>
        </p:nvSpPr>
        <p:spPr>
          <a:xfrm>
            <a:off x="1600200" y="1457790"/>
            <a:ext cx="5867400" cy="923330"/>
          </a:xfrm>
          <a:prstGeom prst="rect">
            <a:avLst/>
          </a:prstGeom>
          <a:noFill/>
        </p:spPr>
        <p:txBody>
          <a:bodyPr wrap="square" rtlCol="0">
            <a:spAutoFit/>
          </a:bodyPr>
          <a:lstStyle/>
          <a:p>
            <a:pPr marL="285750" indent="-285750">
              <a:buFont typeface="Arial" panose="020B0604020202020204" pitchFamily="34" charset="0"/>
              <a:buChar char="•"/>
            </a:pPr>
            <a:r>
              <a:rPr lang="en-US" dirty="0"/>
              <a:t>Starts with a matrix including unknowns</a:t>
            </a:r>
          </a:p>
          <a:p>
            <a:pPr marL="285750" indent="-285750">
              <a:buFont typeface="Arial" panose="020B0604020202020204" pitchFamily="34" charset="0"/>
              <a:buChar char="•"/>
            </a:pPr>
            <a:r>
              <a:rPr lang="en-US" dirty="0"/>
              <a:t>Decomposes the matrix to find latent factors </a:t>
            </a:r>
          </a:p>
          <a:p>
            <a:pPr marL="285750" indent="-285750">
              <a:buFont typeface="Arial" panose="020B0604020202020204" pitchFamily="34" charset="0"/>
              <a:buChar char="•"/>
            </a:pPr>
            <a:r>
              <a:rPr lang="en-US" dirty="0"/>
              <a:t>Infers unknown data</a:t>
            </a:r>
          </a:p>
        </p:txBody>
      </p:sp>
      <p:sp>
        <p:nvSpPr>
          <p:cNvPr id="6" name="TextBox 5">
            <a:extLst>
              <a:ext uri="{FF2B5EF4-FFF2-40B4-BE49-F238E27FC236}">
                <a16:creationId xmlns:a16="http://schemas.microsoft.com/office/drawing/2014/main" id="{86A0AFAC-05E5-2186-88AE-A6FCC4B8E1C1}"/>
              </a:ext>
            </a:extLst>
          </p:cNvPr>
          <p:cNvSpPr txBox="1"/>
          <p:nvPr/>
        </p:nvSpPr>
        <p:spPr>
          <a:xfrm>
            <a:off x="5602406" y="5362679"/>
            <a:ext cx="1828800" cy="276999"/>
          </a:xfrm>
          <a:prstGeom prst="rect">
            <a:avLst/>
          </a:prstGeom>
          <a:noFill/>
        </p:spPr>
        <p:txBody>
          <a:bodyPr wrap="square" rtlCol="0">
            <a:spAutoFit/>
          </a:bodyPr>
          <a:lstStyle/>
          <a:p>
            <a:r>
              <a:rPr lang="en-US" sz="1200" dirty="0"/>
              <a:t>Source in speaker notes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49A2D03-4EC3-F626-E379-2BA9EC3C4B3F}"/>
              </a:ext>
            </a:extLst>
          </p:cNvPr>
          <p:cNvSpPr txBox="1"/>
          <p:nvPr/>
        </p:nvSpPr>
        <p:spPr>
          <a:xfrm>
            <a:off x="609600" y="304800"/>
            <a:ext cx="7848600" cy="646331"/>
          </a:xfrm>
          <a:prstGeom prst="rect">
            <a:avLst/>
          </a:prstGeom>
          <a:noFill/>
        </p:spPr>
        <p:txBody>
          <a:bodyPr wrap="square" rtlCol="0">
            <a:spAutoFit/>
          </a:bodyPr>
          <a:lstStyle/>
          <a:p>
            <a:r>
              <a:rPr lang="en-US" sz="3600" dirty="0">
                <a:latin typeface="Arial" pitchFamily="34" charset="0"/>
                <a:cs typeface="Arial" pitchFamily="34" charset="0"/>
              </a:rPr>
              <a:t>Matrix Factorization Implementation</a:t>
            </a:r>
          </a:p>
        </p:txBody>
      </p:sp>
      <p:graphicFrame>
        <p:nvGraphicFramePr>
          <p:cNvPr id="4" name="Diagram 3">
            <a:extLst>
              <a:ext uri="{FF2B5EF4-FFF2-40B4-BE49-F238E27FC236}">
                <a16:creationId xmlns:a16="http://schemas.microsoft.com/office/drawing/2014/main" id="{FD295398-8DE8-A634-5DF8-BE87E9DB4673}"/>
              </a:ext>
            </a:extLst>
          </p:cNvPr>
          <p:cNvGraphicFramePr/>
          <p:nvPr/>
        </p:nvGraphicFramePr>
        <p:xfrm>
          <a:off x="576618" y="1524000"/>
          <a:ext cx="7729182" cy="42473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6132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DD6E6E-C091-F492-C867-9C8B99995E0A}"/>
              </a:ext>
            </a:extLst>
          </p:cNvPr>
          <p:cNvSpPr txBox="1"/>
          <p:nvPr/>
        </p:nvSpPr>
        <p:spPr>
          <a:xfrm>
            <a:off x="609600" y="304800"/>
            <a:ext cx="7848600" cy="646331"/>
          </a:xfrm>
          <a:prstGeom prst="rect">
            <a:avLst/>
          </a:prstGeom>
          <a:noFill/>
        </p:spPr>
        <p:txBody>
          <a:bodyPr wrap="square" rtlCol="0">
            <a:spAutoFit/>
          </a:bodyPr>
          <a:lstStyle/>
          <a:p>
            <a:r>
              <a:rPr lang="en-US" sz="3600" dirty="0">
                <a:latin typeface="Arial" pitchFamily="34" charset="0"/>
                <a:cs typeface="Arial" pitchFamily="34" charset="0"/>
              </a:rPr>
              <a:t>Matrix Factorization Results</a:t>
            </a:r>
          </a:p>
        </p:txBody>
      </p:sp>
      <p:sp>
        <p:nvSpPr>
          <p:cNvPr id="4" name="TextBox 3">
            <a:extLst>
              <a:ext uri="{FF2B5EF4-FFF2-40B4-BE49-F238E27FC236}">
                <a16:creationId xmlns:a16="http://schemas.microsoft.com/office/drawing/2014/main" id="{06D92391-CA34-437A-1AA8-787E8CE032F6}"/>
              </a:ext>
            </a:extLst>
          </p:cNvPr>
          <p:cNvSpPr txBox="1"/>
          <p:nvPr/>
        </p:nvSpPr>
        <p:spPr>
          <a:xfrm>
            <a:off x="597090" y="1676400"/>
            <a:ext cx="5486400" cy="1200329"/>
          </a:xfrm>
          <a:prstGeom prst="rect">
            <a:avLst/>
          </a:prstGeom>
          <a:noFill/>
        </p:spPr>
        <p:txBody>
          <a:bodyPr wrap="square" rtlCol="0">
            <a:spAutoFit/>
          </a:bodyPr>
          <a:lstStyle/>
          <a:p>
            <a:r>
              <a:rPr lang="en-US" dirty="0"/>
              <a:t>Test Data RMSE: 0.945</a:t>
            </a:r>
          </a:p>
          <a:p>
            <a:r>
              <a:rPr lang="en-US" dirty="0"/>
              <a:t>Kaggle Results: 1.236</a:t>
            </a:r>
          </a:p>
          <a:p>
            <a:endParaRPr lang="en-US" dirty="0"/>
          </a:p>
          <a:p>
            <a:endParaRPr lang="en-US" dirty="0"/>
          </a:p>
        </p:txBody>
      </p:sp>
      <p:pic>
        <p:nvPicPr>
          <p:cNvPr id="6" name="Picture 5">
            <a:extLst>
              <a:ext uri="{FF2B5EF4-FFF2-40B4-BE49-F238E27FC236}">
                <a16:creationId xmlns:a16="http://schemas.microsoft.com/office/drawing/2014/main" id="{548396A7-01F6-E301-7A18-A83978FB6AA5}"/>
              </a:ext>
            </a:extLst>
          </p:cNvPr>
          <p:cNvPicPr>
            <a:picLocks noChangeAspect="1"/>
          </p:cNvPicPr>
          <p:nvPr/>
        </p:nvPicPr>
        <p:blipFill>
          <a:blip r:embed="rId3"/>
          <a:stretch>
            <a:fillRect/>
          </a:stretch>
        </p:blipFill>
        <p:spPr>
          <a:xfrm>
            <a:off x="0" y="2518576"/>
            <a:ext cx="9144000" cy="1820848"/>
          </a:xfrm>
          <a:prstGeom prst="rect">
            <a:avLst/>
          </a:prstGeom>
        </p:spPr>
      </p:pic>
    </p:spTree>
    <p:extLst>
      <p:ext uri="{BB962C8B-B14F-4D97-AF65-F5344CB8AC3E}">
        <p14:creationId xmlns:p14="http://schemas.microsoft.com/office/powerpoint/2010/main" val="23623910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Multiple Linear Regression</a:t>
            </a:r>
          </a:p>
        </p:txBody>
      </p:sp>
      <p:graphicFrame>
        <p:nvGraphicFramePr>
          <p:cNvPr id="2" name="Diagram 1">
            <a:extLst>
              <a:ext uri="{FF2B5EF4-FFF2-40B4-BE49-F238E27FC236}">
                <a16:creationId xmlns:a16="http://schemas.microsoft.com/office/drawing/2014/main" id="{20F837CF-78E2-73D9-A58E-E2BD68DE8262}"/>
              </a:ext>
            </a:extLst>
          </p:cNvPr>
          <p:cNvGraphicFramePr/>
          <p:nvPr/>
        </p:nvGraphicFramePr>
        <p:xfrm>
          <a:off x="576618" y="1524000"/>
          <a:ext cx="7729182" cy="39703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09992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274638"/>
            <a:ext cx="8229600" cy="1143000"/>
          </a:xfrm>
          <a:prstGeom prst="rect">
            <a:avLst/>
          </a:prstGeom>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6" name="TextBox 5"/>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Temporal Clustering</a:t>
            </a:r>
          </a:p>
        </p:txBody>
      </p:sp>
      <p:graphicFrame>
        <p:nvGraphicFramePr>
          <p:cNvPr id="4" name="Diagram 3">
            <a:extLst>
              <a:ext uri="{FF2B5EF4-FFF2-40B4-BE49-F238E27FC236}">
                <a16:creationId xmlns:a16="http://schemas.microsoft.com/office/drawing/2014/main" id="{B10487D8-1CC7-20C2-0FD4-536BAE82D14D}"/>
              </a:ext>
            </a:extLst>
          </p:cNvPr>
          <p:cNvGraphicFramePr/>
          <p:nvPr/>
        </p:nvGraphicFramePr>
        <p:xfrm>
          <a:off x="489857" y="1417638"/>
          <a:ext cx="7162800" cy="39703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Long Short Term Memory Network</a:t>
            </a:r>
          </a:p>
        </p:txBody>
      </p:sp>
      <p:graphicFrame>
        <p:nvGraphicFramePr>
          <p:cNvPr id="2" name="Diagram 1">
            <a:extLst>
              <a:ext uri="{FF2B5EF4-FFF2-40B4-BE49-F238E27FC236}">
                <a16:creationId xmlns:a16="http://schemas.microsoft.com/office/drawing/2014/main" id="{20F837CF-78E2-73D9-A58E-E2BD68DE8262}"/>
              </a:ext>
            </a:extLst>
          </p:cNvPr>
          <p:cNvGraphicFramePr/>
          <p:nvPr>
            <p:extLst>
              <p:ext uri="{D42A27DB-BD31-4B8C-83A1-F6EECF244321}">
                <p14:modId xmlns:p14="http://schemas.microsoft.com/office/powerpoint/2010/main" val="980463762"/>
              </p:ext>
            </p:extLst>
          </p:nvPr>
        </p:nvGraphicFramePr>
        <p:xfrm>
          <a:off x="576618" y="1524000"/>
          <a:ext cx="7729182" cy="39703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721806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95600" y="3886200"/>
            <a:ext cx="5715000" cy="707886"/>
          </a:xfrm>
          <a:prstGeom prst="rect">
            <a:avLst/>
          </a:prstGeom>
          <a:noFill/>
        </p:spPr>
        <p:txBody>
          <a:bodyPr wrap="square" rtlCol="0">
            <a:spAutoFit/>
          </a:bodyPr>
          <a:lstStyle/>
          <a:p>
            <a:pPr algn="r"/>
            <a:r>
              <a:rPr lang="en-US" sz="4000" dirty="0">
                <a:solidFill>
                  <a:schemeClr val="bg1"/>
                </a:solidFill>
                <a:latin typeface="Arial Black"/>
                <a:cs typeface="Arial Black"/>
              </a:rPr>
              <a:t>Live Green</a:t>
            </a:r>
          </a:p>
        </p:txBody>
      </p:sp>
      <p:sp>
        <p:nvSpPr>
          <p:cNvPr id="5" name="TextBox 4"/>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Problem Statement</a:t>
            </a:r>
          </a:p>
        </p:txBody>
      </p:sp>
      <p:sp>
        <p:nvSpPr>
          <p:cNvPr id="6" name="TextBox 5">
            <a:extLst>
              <a:ext uri="{FF2B5EF4-FFF2-40B4-BE49-F238E27FC236}">
                <a16:creationId xmlns:a16="http://schemas.microsoft.com/office/drawing/2014/main" id="{709679B9-142D-CD9F-C9AA-6CEE34ADD5A6}"/>
              </a:ext>
            </a:extLst>
          </p:cNvPr>
          <p:cNvSpPr txBox="1"/>
          <p:nvPr/>
        </p:nvSpPr>
        <p:spPr>
          <a:xfrm>
            <a:off x="1676400" y="2146659"/>
            <a:ext cx="6248400" cy="1754326"/>
          </a:xfrm>
          <a:prstGeom prst="rect">
            <a:avLst/>
          </a:prstGeom>
          <a:noFill/>
        </p:spPr>
        <p:txBody>
          <a:bodyPr wrap="square">
            <a:spAutoFit/>
          </a:bodyPr>
          <a:lstStyle/>
          <a:p>
            <a:r>
              <a:rPr lang="en-US" dirty="0"/>
              <a:t>"You are provided with daily historical sales data. The task is to forecast the total amount of products sold in every shop for the test set. Note that the list of shops and products slightly changes every month. Creating a robust model that can handle such situations is part of the challenge." *(</a:t>
            </a:r>
            <a:r>
              <a:rPr lang="en-US" dirty="0" err="1"/>
              <a:t>src</a:t>
            </a:r>
            <a:r>
              <a:rPr lang="en-US" dirty="0"/>
              <a:t>: competition page)*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afterEffect">
                                  <p:stCondLst>
                                    <p:cond delay="0"/>
                                  </p:stCondLst>
                                  <p:childTnLst>
                                    <p:animEffect transition="out" filter="dissolv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LSTM Results</a:t>
            </a:r>
          </a:p>
        </p:txBody>
      </p:sp>
      <p:pic>
        <p:nvPicPr>
          <p:cNvPr id="3" name="Picture 2">
            <a:extLst>
              <a:ext uri="{FF2B5EF4-FFF2-40B4-BE49-F238E27FC236}">
                <a16:creationId xmlns:a16="http://schemas.microsoft.com/office/drawing/2014/main" id="{52D75D9E-495A-21DA-AD7C-B448C0184983}"/>
              </a:ext>
            </a:extLst>
          </p:cNvPr>
          <p:cNvPicPr>
            <a:picLocks noChangeAspect="1"/>
          </p:cNvPicPr>
          <p:nvPr/>
        </p:nvPicPr>
        <p:blipFill>
          <a:blip r:embed="rId3"/>
          <a:stretch>
            <a:fillRect/>
          </a:stretch>
        </p:blipFill>
        <p:spPr>
          <a:xfrm>
            <a:off x="1524000" y="3374584"/>
            <a:ext cx="5258534" cy="990738"/>
          </a:xfrm>
          <a:prstGeom prst="rect">
            <a:avLst/>
          </a:prstGeom>
        </p:spPr>
      </p:pic>
      <p:sp>
        <p:nvSpPr>
          <p:cNvPr id="5" name="TextBox 4">
            <a:extLst>
              <a:ext uri="{FF2B5EF4-FFF2-40B4-BE49-F238E27FC236}">
                <a16:creationId xmlns:a16="http://schemas.microsoft.com/office/drawing/2014/main" id="{0C66E0EB-4DD8-9A7E-B0EE-E85B1621199F}"/>
              </a:ext>
            </a:extLst>
          </p:cNvPr>
          <p:cNvSpPr txBox="1"/>
          <p:nvPr/>
        </p:nvSpPr>
        <p:spPr>
          <a:xfrm>
            <a:off x="597090" y="1676400"/>
            <a:ext cx="5486400" cy="1200329"/>
          </a:xfrm>
          <a:prstGeom prst="rect">
            <a:avLst/>
          </a:prstGeom>
          <a:noFill/>
        </p:spPr>
        <p:txBody>
          <a:bodyPr wrap="square" rtlCol="0">
            <a:spAutoFit/>
          </a:bodyPr>
          <a:lstStyle/>
          <a:p>
            <a:r>
              <a:rPr lang="en-US" dirty="0"/>
              <a:t>Test Data RMSE: 1.257</a:t>
            </a:r>
          </a:p>
          <a:p>
            <a:r>
              <a:rPr lang="en-US" dirty="0"/>
              <a:t>Kaggle Results: 1.181</a:t>
            </a:r>
          </a:p>
          <a:p>
            <a:endParaRPr lang="en-US" dirty="0"/>
          </a:p>
          <a:p>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6DDD77-4E3D-9D60-559C-D0AAE5ADBBEB}"/>
              </a:ext>
            </a:extLst>
          </p:cNvPr>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Analysis of Results</a:t>
            </a:r>
          </a:p>
        </p:txBody>
      </p:sp>
      <p:sp>
        <p:nvSpPr>
          <p:cNvPr id="3" name="TextBox 2">
            <a:extLst>
              <a:ext uri="{FF2B5EF4-FFF2-40B4-BE49-F238E27FC236}">
                <a16:creationId xmlns:a16="http://schemas.microsoft.com/office/drawing/2014/main" id="{927AFD98-F9D7-5C40-B8C1-39D0B4DCCA75}"/>
              </a:ext>
            </a:extLst>
          </p:cNvPr>
          <p:cNvSpPr txBox="1"/>
          <p:nvPr/>
        </p:nvSpPr>
        <p:spPr>
          <a:xfrm>
            <a:off x="444690" y="1524000"/>
            <a:ext cx="5486400" cy="2862322"/>
          </a:xfrm>
          <a:prstGeom prst="rect">
            <a:avLst/>
          </a:prstGeom>
          <a:noFill/>
        </p:spPr>
        <p:txBody>
          <a:bodyPr wrap="square" rtlCol="0">
            <a:spAutoFit/>
          </a:bodyPr>
          <a:lstStyle/>
          <a:p>
            <a:pPr marL="285750" indent="-285750">
              <a:buFont typeface="Arial" panose="020B0604020202020204" pitchFamily="34" charset="0"/>
              <a:buChar char="•"/>
            </a:pPr>
            <a:r>
              <a:rPr lang="en-US" dirty="0"/>
              <a:t>What went well</a:t>
            </a:r>
          </a:p>
          <a:p>
            <a:pPr marL="742950" lvl="1" indent="-285750">
              <a:buFont typeface="Arial" panose="020B0604020202020204" pitchFamily="34" charset="0"/>
              <a:buChar char="•"/>
            </a:pPr>
            <a:r>
              <a:rPr lang="en-US" dirty="0"/>
              <a:t>The general idea of the LSTM and Matrix Factorization models showed promise for this problem</a:t>
            </a:r>
          </a:p>
          <a:p>
            <a:pPr marL="742950" lvl="1" indent="-285750">
              <a:buFont typeface="Arial" panose="020B0604020202020204" pitchFamily="34" charset="0"/>
              <a:buChar char="•"/>
            </a:pPr>
            <a:r>
              <a:rPr lang="en-US" dirty="0"/>
              <a:t>The scaled RMSE on the training data was very low</a:t>
            </a:r>
          </a:p>
          <a:p>
            <a:pPr marL="742950" lvl="1" indent="-285750">
              <a:buFont typeface="Arial" panose="020B0604020202020204" pitchFamily="34" charset="0"/>
              <a:buChar char="•"/>
            </a:pPr>
            <a:r>
              <a:rPr lang="en-US" dirty="0"/>
              <a:t>The RMSE of both the LSTM and Matrix multiplication models were good</a:t>
            </a:r>
          </a:p>
          <a:p>
            <a:endParaRPr lang="en-US" dirty="0"/>
          </a:p>
          <a:p>
            <a:endParaRPr lang="en-US" dirty="0"/>
          </a:p>
        </p:txBody>
      </p:sp>
    </p:spTree>
    <p:extLst>
      <p:ext uri="{BB962C8B-B14F-4D97-AF65-F5344CB8AC3E}">
        <p14:creationId xmlns:p14="http://schemas.microsoft.com/office/powerpoint/2010/main" val="763212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6DDD77-4E3D-9D60-559C-D0AAE5ADBBEB}"/>
              </a:ext>
            </a:extLst>
          </p:cNvPr>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Analysis of Results</a:t>
            </a:r>
          </a:p>
        </p:txBody>
      </p:sp>
      <p:sp>
        <p:nvSpPr>
          <p:cNvPr id="3" name="TextBox 2">
            <a:extLst>
              <a:ext uri="{FF2B5EF4-FFF2-40B4-BE49-F238E27FC236}">
                <a16:creationId xmlns:a16="http://schemas.microsoft.com/office/drawing/2014/main" id="{927AFD98-F9D7-5C40-B8C1-39D0B4DCCA75}"/>
              </a:ext>
            </a:extLst>
          </p:cNvPr>
          <p:cNvSpPr txBox="1"/>
          <p:nvPr/>
        </p:nvSpPr>
        <p:spPr>
          <a:xfrm>
            <a:off x="444690" y="1524000"/>
            <a:ext cx="7099110" cy="3416320"/>
          </a:xfrm>
          <a:prstGeom prst="rect">
            <a:avLst/>
          </a:prstGeom>
          <a:noFill/>
        </p:spPr>
        <p:txBody>
          <a:bodyPr wrap="square" rtlCol="0">
            <a:spAutoFit/>
          </a:bodyPr>
          <a:lstStyle/>
          <a:p>
            <a:pPr marL="285750" indent="-285750">
              <a:buFont typeface="Arial" panose="020B0604020202020204" pitchFamily="34" charset="0"/>
              <a:buChar char="•"/>
            </a:pPr>
            <a:r>
              <a:rPr lang="en-US" dirty="0"/>
              <a:t>What can be improved</a:t>
            </a:r>
          </a:p>
          <a:p>
            <a:pPr marL="742950" lvl="1" indent="-285750">
              <a:buFont typeface="Arial" panose="020B0604020202020204" pitchFamily="34" charset="0"/>
              <a:buChar char="•"/>
            </a:pPr>
            <a:r>
              <a:rPr lang="en-US" dirty="0"/>
              <a:t> A deeper network would improve performance</a:t>
            </a:r>
          </a:p>
          <a:p>
            <a:pPr marL="742950" lvl="1" indent="-285750">
              <a:buFont typeface="Arial" panose="020B0604020202020204" pitchFamily="34" charset="0"/>
              <a:buChar char="•"/>
            </a:pPr>
            <a:r>
              <a:rPr lang="en-US" dirty="0"/>
              <a:t>Using more epochs could improve performance. We limited our model to 20 epochs and used an early stop to cut that off if loss didn't improve in 3 epochs</a:t>
            </a:r>
          </a:p>
          <a:p>
            <a:pPr marL="742950" lvl="1" indent="-285750">
              <a:buFont typeface="Arial" panose="020B0604020202020204" pitchFamily="34" charset="0"/>
              <a:buChar char="•"/>
            </a:pPr>
            <a:r>
              <a:rPr lang="en-US" dirty="0"/>
              <a:t>The biggest issue is with feature value clustering and imputing values</a:t>
            </a:r>
          </a:p>
          <a:p>
            <a:pPr marL="742950" lvl="1" indent="-285750">
              <a:buFont typeface="Arial" panose="020B0604020202020204" pitchFamily="34" charset="0"/>
              <a:buChar char="•"/>
            </a:pPr>
            <a:r>
              <a:rPr lang="en-US" dirty="0"/>
              <a:t>We could improve the model by using unsupervised techniques to cluster items and shops</a:t>
            </a:r>
          </a:p>
          <a:p>
            <a:pPr marL="742950" lvl="1" indent="-285750">
              <a:buFont typeface="Arial" panose="020B0604020202020204" pitchFamily="34" charset="0"/>
              <a:buChar char="•"/>
            </a:pPr>
            <a:r>
              <a:rPr lang="en-US" dirty="0"/>
              <a:t>The items include categories that have some value but we need additional clustering</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0743007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6DDD77-4E3D-9D60-559C-D0AAE5ADBBEB}"/>
              </a:ext>
            </a:extLst>
          </p:cNvPr>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Analysis of Results</a:t>
            </a:r>
          </a:p>
        </p:txBody>
      </p:sp>
      <p:sp>
        <p:nvSpPr>
          <p:cNvPr id="3" name="TextBox 2">
            <a:extLst>
              <a:ext uri="{FF2B5EF4-FFF2-40B4-BE49-F238E27FC236}">
                <a16:creationId xmlns:a16="http://schemas.microsoft.com/office/drawing/2014/main" id="{927AFD98-F9D7-5C40-B8C1-39D0B4DCCA75}"/>
              </a:ext>
            </a:extLst>
          </p:cNvPr>
          <p:cNvSpPr txBox="1"/>
          <p:nvPr/>
        </p:nvSpPr>
        <p:spPr>
          <a:xfrm>
            <a:off x="685800" y="1066800"/>
            <a:ext cx="8458200" cy="4801314"/>
          </a:xfrm>
          <a:prstGeom prst="rect">
            <a:avLst/>
          </a:prstGeom>
          <a:noFill/>
        </p:spPr>
        <p:txBody>
          <a:bodyPr wrap="square" rtlCol="0">
            <a:spAutoFit/>
          </a:bodyPr>
          <a:lstStyle/>
          <a:p>
            <a:pPr marL="285750" indent="-285750">
              <a:buFont typeface="Arial" panose="020B0604020202020204" pitchFamily="34" charset="0"/>
              <a:buChar char="•"/>
            </a:pPr>
            <a:r>
              <a:rPr lang="en-US" dirty="0"/>
              <a:t>What can be improved (</a:t>
            </a:r>
            <a:r>
              <a:rPr lang="en-US" dirty="0" err="1"/>
              <a:t>cont</a:t>
            </a:r>
            <a:r>
              <a:rPr lang="en-US" dirty="0"/>
              <a:t>)</a:t>
            </a:r>
          </a:p>
          <a:p>
            <a:pPr marL="742950" lvl="1" indent="-285750">
              <a:buFont typeface="Arial" panose="020B0604020202020204" pitchFamily="34" charset="0"/>
              <a:buChar char="•"/>
            </a:pPr>
            <a:r>
              <a:rPr lang="en-US" dirty="0"/>
              <a:t>The item clusters are things such as Games - Xbox, Accessories - Xbox, Games - PS4 and various book, music, and video categories</a:t>
            </a:r>
          </a:p>
          <a:p>
            <a:pPr marL="742950" lvl="1" indent="-285750">
              <a:buFont typeface="Arial" panose="020B0604020202020204" pitchFamily="34" charset="0"/>
              <a:buChar char="•"/>
            </a:pPr>
            <a:r>
              <a:rPr lang="en-US" dirty="0"/>
              <a:t>These could help with imputing missing values in the test and training data</a:t>
            </a:r>
          </a:p>
          <a:p>
            <a:pPr marL="742950" lvl="1" indent="-285750">
              <a:buFont typeface="Arial" panose="020B0604020202020204" pitchFamily="34" charset="0"/>
              <a:buChar char="•"/>
            </a:pPr>
            <a:r>
              <a:rPr lang="en-US" dirty="0"/>
              <a:t>An issue with this type of data is that many of these items come out on a certain date, have a spike, then fade</a:t>
            </a:r>
          </a:p>
          <a:p>
            <a:pPr marL="742950" lvl="1" indent="-285750">
              <a:buFont typeface="Arial" panose="020B0604020202020204" pitchFamily="34" charset="0"/>
              <a:buChar char="•"/>
            </a:pPr>
            <a:r>
              <a:rPr lang="en-US" dirty="0"/>
              <a:t>To properly trend items we need to track trends on a few axis</a:t>
            </a:r>
          </a:p>
          <a:p>
            <a:pPr marL="742950" lvl="1" indent="-285750">
              <a:buFont typeface="Arial" panose="020B0604020202020204" pitchFamily="34" charset="0"/>
              <a:buChar char="•"/>
            </a:pPr>
            <a:r>
              <a:rPr lang="en-US" dirty="0"/>
              <a:t>Some of this could include natural language processing. </a:t>
            </a:r>
          </a:p>
          <a:p>
            <a:pPr marL="1200150" lvl="2" indent="-285750">
              <a:buFont typeface="Arial" panose="020B0604020202020204" pitchFamily="34" charset="0"/>
              <a:buChar char="•"/>
            </a:pPr>
            <a:r>
              <a:rPr lang="en-US" dirty="0"/>
              <a:t>For example, if we have data on the sales for the release month of 2 different Call of Duty games and we have new Call of Duty game in the test data, we can assume it will have similar results</a:t>
            </a:r>
          </a:p>
          <a:p>
            <a:pPr marL="1200150" lvl="2" indent="-285750">
              <a:buFont typeface="Arial" panose="020B0604020202020204" pitchFamily="34" charset="0"/>
              <a:buChar char="•"/>
            </a:pPr>
            <a:r>
              <a:rPr lang="en-US" dirty="0"/>
              <a:t>In another example, if the release date of a game on Xbox was in November but was in December for PS4, we could use the Xbox data, scaled by platform popularity to estimate the value for the PS4 version.</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391092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Future Work</a:t>
            </a:r>
          </a:p>
        </p:txBody>
      </p:sp>
      <p:sp>
        <p:nvSpPr>
          <p:cNvPr id="3" name="TextBox 2">
            <a:extLst>
              <a:ext uri="{FF2B5EF4-FFF2-40B4-BE49-F238E27FC236}">
                <a16:creationId xmlns:a16="http://schemas.microsoft.com/office/drawing/2014/main" id="{373A2ED7-4641-938C-9301-40B067F6ED97}"/>
              </a:ext>
            </a:extLst>
          </p:cNvPr>
          <p:cNvSpPr txBox="1"/>
          <p:nvPr/>
        </p:nvSpPr>
        <p:spPr>
          <a:xfrm>
            <a:off x="685800" y="1066800"/>
            <a:ext cx="7239000" cy="2769989"/>
          </a:xfrm>
          <a:prstGeom prst="rect">
            <a:avLst/>
          </a:prstGeom>
          <a:noFill/>
        </p:spPr>
        <p:txBody>
          <a:bodyPr wrap="square" rtlCol="0">
            <a:spAutoFit/>
          </a:bodyPr>
          <a:lstStyle/>
          <a:p>
            <a:pPr marL="285750" indent="-285750">
              <a:buFont typeface="Arial" panose="020B0604020202020204" pitchFamily="34" charset="0"/>
              <a:buChar char="•"/>
            </a:pPr>
            <a:r>
              <a:rPr lang="en-US" sz="2800" dirty="0"/>
              <a:t>The main thrusts for future work are:</a:t>
            </a:r>
          </a:p>
          <a:p>
            <a:pPr marL="742950" lvl="1" indent="-285750">
              <a:buFont typeface="Arial" panose="020B0604020202020204" pitchFamily="34" charset="0"/>
              <a:buChar char="•"/>
            </a:pPr>
            <a:r>
              <a:rPr lang="en-US" sz="2400" dirty="0"/>
              <a:t>Add addition feature engineering by clustering similar items using NLP</a:t>
            </a:r>
          </a:p>
          <a:p>
            <a:pPr marL="742950" lvl="1" indent="-285750">
              <a:buFont typeface="Arial" panose="020B0604020202020204" pitchFamily="34" charset="0"/>
              <a:buChar char="•"/>
            </a:pPr>
            <a:r>
              <a:rPr lang="en-US" sz="2400" dirty="0"/>
              <a:t>Create deep models for LSTM</a:t>
            </a:r>
          </a:p>
          <a:p>
            <a:pPr marL="285750" indent="-285750">
              <a:buFont typeface="Arial" panose="020B0604020202020204" pitchFamily="34" charset="0"/>
              <a:buChar char="•"/>
            </a:pPr>
            <a:endParaRPr lang="en-US" sz="2800" dirty="0"/>
          </a:p>
          <a:p>
            <a:pPr marL="742950" lvl="1" indent="-285750">
              <a:buFont typeface="Arial" panose="020B0604020202020204" pitchFamily="34" charset="0"/>
              <a:buChar char="•"/>
            </a:pPr>
            <a:endParaRPr lang="en-US" sz="2800"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6079135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Complications with Domain</a:t>
            </a:r>
          </a:p>
        </p:txBody>
      </p:sp>
      <p:sp>
        <p:nvSpPr>
          <p:cNvPr id="4" name="TextBox 3">
            <a:extLst>
              <a:ext uri="{FF2B5EF4-FFF2-40B4-BE49-F238E27FC236}">
                <a16:creationId xmlns:a16="http://schemas.microsoft.com/office/drawing/2014/main" id="{1D5FA06E-544D-0158-1460-A4C181F5E1DA}"/>
              </a:ext>
            </a:extLst>
          </p:cNvPr>
          <p:cNvSpPr txBox="1"/>
          <p:nvPr/>
        </p:nvSpPr>
        <p:spPr>
          <a:xfrm>
            <a:off x="489044" y="1676400"/>
            <a:ext cx="7588155" cy="3108543"/>
          </a:xfrm>
          <a:prstGeom prst="rect">
            <a:avLst/>
          </a:prstGeom>
          <a:noFill/>
        </p:spPr>
        <p:txBody>
          <a:bodyPr wrap="square">
            <a:spAutoFit/>
          </a:bodyPr>
          <a:lstStyle/>
          <a:p>
            <a:pPr marL="285750" indent="-285750">
              <a:buFont typeface="Arial" panose="020B0604020202020204" pitchFamily="34" charset="0"/>
              <a:buChar char="•"/>
            </a:pPr>
            <a:r>
              <a:rPr lang="en-US" sz="2800" dirty="0"/>
              <a:t>Software sales spike on new software</a:t>
            </a:r>
          </a:p>
          <a:p>
            <a:pPr marL="285750" indent="-285750">
              <a:buFont typeface="Arial" panose="020B0604020202020204" pitchFamily="34" charset="0"/>
              <a:buChar char="•"/>
            </a:pPr>
            <a:r>
              <a:rPr lang="en-US" sz="2800" dirty="0"/>
              <a:t>New items are added semi frequently</a:t>
            </a:r>
          </a:p>
          <a:p>
            <a:pPr marL="285750" indent="-285750">
              <a:buFont typeface="Arial" panose="020B0604020202020204" pitchFamily="34" charset="0"/>
              <a:buChar char="•"/>
            </a:pPr>
            <a:r>
              <a:rPr lang="en-US" sz="2800" dirty="0"/>
              <a:t>Test data includes items that do not exist in training data</a:t>
            </a:r>
          </a:p>
          <a:p>
            <a:pPr marL="285750" indent="-285750">
              <a:buFont typeface="Arial" panose="020B0604020202020204" pitchFamily="34" charset="0"/>
              <a:buChar char="•"/>
            </a:pPr>
            <a:r>
              <a:rPr lang="en-US" sz="2800" dirty="0"/>
              <a:t>There are both seasonal spikes and spikes due to new releases</a:t>
            </a:r>
          </a:p>
          <a:p>
            <a:pPr marL="285750" indent="-285750">
              <a:buFont typeface="Arial" panose="020B0604020202020204" pitchFamily="34" charset="0"/>
              <a:buChar char="•"/>
            </a:pPr>
            <a:endParaRPr 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Description of Data</a:t>
            </a:r>
          </a:p>
        </p:txBody>
      </p:sp>
      <p:sp>
        <p:nvSpPr>
          <p:cNvPr id="4" name="TextBox 3">
            <a:extLst>
              <a:ext uri="{FF2B5EF4-FFF2-40B4-BE49-F238E27FC236}">
                <a16:creationId xmlns:a16="http://schemas.microsoft.com/office/drawing/2014/main" id="{089354E1-F035-E15B-612B-AB310F25746F}"/>
              </a:ext>
            </a:extLst>
          </p:cNvPr>
          <p:cNvSpPr txBox="1"/>
          <p:nvPr/>
        </p:nvSpPr>
        <p:spPr>
          <a:xfrm>
            <a:off x="484496" y="936486"/>
            <a:ext cx="5960659" cy="4893647"/>
          </a:xfrm>
          <a:prstGeom prst="rect">
            <a:avLst/>
          </a:prstGeom>
          <a:noFill/>
        </p:spPr>
        <p:txBody>
          <a:bodyPr wrap="square">
            <a:spAutoFit/>
          </a:bodyPr>
          <a:lstStyle/>
          <a:p>
            <a:pPr marL="285750" indent="-285750">
              <a:buFont typeface="Arial" panose="020B0604020202020204" pitchFamily="34" charset="0"/>
              <a:buChar char="•"/>
            </a:pPr>
            <a:r>
              <a:rPr lang="en-US" sz="1200" dirty="0"/>
              <a:t>File descriptions</a:t>
            </a:r>
          </a:p>
          <a:p>
            <a:pPr marL="742950" lvl="1" indent="-285750">
              <a:buFont typeface="Arial" panose="020B0604020202020204" pitchFamily="34" charset="0"/>
              <a:buChar char="•"/>
            </a:pPr>
            <a:r>
              <a:rPr lang="en-US" sz="1200" dirty="0"/>
              <a:t>sales_train.csv - the training set. Daily historical data from January 2013 to October 2015.</a:t>
            </a:r>
          </a:p>
          <a:p>
            <a:pPr marL="742950" lvl="1" indent="-285750">
              <a:buFont typeface="Arial" panose="020B0604020202020204" pitchFamily="34" charset="0"/>
              <a:buChar char="•"/>
            </a:pPr>
            <a:r>
              <a:rPr lang="en-US" sz="1200" dirty="0"/>
              <a:t>test.csv - the test set. You need to forecast the sales for these shops and products for November 2015.</a:t>
            </a:r>
          </a:p>
          <a:p>
            <a:pPr marL="742950" lvl="1" indent="-285750">
              <a:buFont typeface="Arial" panose="020B0604020202020204" pitchFamily="34" charset="0"/>
              <a:buChar char="•"/>
            </a:pPr>
            <a:r>
              <a:rPr lang="en-US" sz="1200" dirty="0"/>
              <a:t>sample_submission.csv - a sample submission file in the correct format.</a:t>
            </a:r>
          </a:p>
          <a:p>
            <a:pPr marL="742950" lvl="1" indent="-285750">
              <a:buFont typeface="Arial" panose="020B0604020202020204" pitchFamily="34" charset="0"/>
              <a:buChar char="•"/>
            </a:pPr>
            <a:r>
              <a:rPr lang="en-US" sz="1200" dirty="0"/>
              <a:t>items.csv - supplemental information about the items/products.</a:t>
            </a:r>
          </a:p>
          <a:p>
            <a:pPr marL="742950" lvl="1" indent="-285750">
              <a:buFont typeface="Arial" panose="020B0604020202020204" pitchFamily="34" charset="0"/>
              <a:buChar char="•"/>
            </a:pPr>
            <a:r>
              <a:rPr lang="en-US" sz="1200" dirty="0"/>
              <a:t>item_categories.csv  - supplemental information about the items categories.</a:t>
            </a:r>
          </a:p>
          <a:p>
            <a:pPr marL="742950" lvl="1" indent="-285750">
              <a:buFont typeface="Arial" panose="020B0604020202020204" pitchFamily="34" charset="0"/>
              <a:buChar char="•"/>
            </a:pPr>
            <a:r>
              <a:rPr lang="en-US" sz="1200" dirty="0"/>
              <a:t>shops.csv- supplemental information about the shops.</a:t>
            </a:r>
          </a:p>
          <a:p>
            <a:pPr marL="285750" indent="-285750">
              <a:buFont typeface="Arial" panose="020B0604020202020204" pitchFamily="34" charset="0"/>
              <a:buChar char="•"/>
            </a:pPr>
            <a:r>
              <a:rPr lang="en-US" sz="1200" dirty="0"/>
              <a:t>Data fields</a:t>
            </a:r>
          </a:p>
          <a:p>
            <a:pPr marL="742950" lvl="1" indent="-285750">
              <a:buFont typeface="Arial" panose="020B0604020202020204" pitchFamily="34" charset="0"/>
              <a:buChar char="•"/>
            </a:pPr>
            <a:r>
              <a:rPr lang="en-US" sz="1200" dirty="0"/>
              <a:t>ID - an Id that represents a (Shop, Item) tuple within the test set</a:t>
            </a:r>
          </a:p>
          <a:p>
            <a:pPr marL="742950" lvl="1" indent="-285750">
              <a:buFont typeface="Arial" panose="020B0604020202020204" pitchFamily="34" charset="0"/>
              <a:buChar char="•"/>
            </a:pPr>
            <a:r>
              <a:rPr lang="en-US" sz="1200" dirty="0" err="1"/>
              <a:t>shop_id</a:t>
            </a:r>
            <a:r>
              <a:rPr lang="en-US" sz="1200" dirty="0"/>
              <a:t> - unique identifier of a shop</a:t>
            </a:r>
          </a:p>
          <a:p>
            <a:pPr marL="742950" lvl="1" indent="-285750">
              <a:buFont typeface="Arial" panose="020B0604020202020204" pitchFamily="34" charset="0"/>
              <a:buChar char="•"/>
            </a:pPr>
            <a:r>
              <a:rPr lang="en-US" sz="1200" dirty="0" err="1"/>
              <a:t>item_id</a:t>
            </a:r>
            <a:r>
              <a:rPr lang="en-US" sz="1200" dirty="0"/>
              <a:t> - unique identifier of a product</a:t>
            </a:r>
          </a:p>
          <a:p>
            <a:pPr marL="742950" lvl="1" indent="-285750">
              <a:buFont typeface="Arial" panose="020B0604020202020204" pitchFamily="34" charset="0"/>
              <a:buChar char="•"/>
            </a:pPr>
            <a:r>
              <a:rPr lang="en-US" sz="1200" dirty="0" err="1"/>
              <a:t>item_category_id</a:t>
            </a:r>
            <a:r>
              <a:rPr lang="en-US" sz="1200" dirty="0"/>
              <a:t> - unique identifier of item category</a:t>
            </a:r>
          </a:p>
          <a:p>
            <a:pPr marL="742950" lvl="1" indent="-285750">
              <a:buFont typeface="Arial" panose="020B0604020202020204" pitchFamily="34" charset="0"/>
              <a:buChar char="•"/>
            </a:pPr>
            <a:r>
              <a:rPr lang="en-US" sz="1200" dirty="0" err="1"/>
              <a:t>item_cnt_day</a:t>
            </a:r>
            <a:r>
              <a:rPr lang="en-US" sz="1200" dirty="0"/>
              <a:t> - number of products sold. You are predicting a monthly amount of this measure</a:t>
            </a:r>
          </a:p>
          <a:p>
            <a:pPr marL="742950" lvl="1" indent="-285750">
              <a:buFont typeface="Arial" panose="020B0604020202020204" pitchFamily="34" charset="0"/>
              <a:buChar char="•"/>
            </a:pPr>
            <a:r>
              <a:rPr lang="en-US" sz="1200" dirty="0" err="1"/>
              <a:t>item_price</a:t>
            </a:r>
            <a:r>
              <a:rPr lang="en-US" sz="1200" dirty="0"/>
              <a:t> - current price of an item</a:t>
            </a:r>
          </a:p>
          <a:p>
            <a:pPr marL="742950" lvl="1" indent="-285750">
              <a:buFont typeface="Arial" panose="020B0604020202020204" pitchFamily="34" charset="0"/>
              <a:buChar char="•"/>
            </a:pPr>
            <a:r>
              <a:rPr lang="en-US" sz="1200" dirty="0"/>
              <a:t>date - date in format dd/mm/</a:t>
            </a:r>
            <a:r>
              <a:rPr lang="en-US" sz="1200" dirty="0" err="1"/>
              <a:t>yyyy</a:t>
            </a:r>
            <a:endParaRPr lang="en-US" sz="1200" dirty="0"/>
          </a:p>
          <a:p>
            <a:pPr marL="742950" lvl="1" indent="-285750">
              <a:buFont typeface="Arial" panose="020B0604020202020204" pitchFamily="34" charset="0"/>
              <a:buChar char="•"/>
            </a:pPr>
            <a:r>
              <a:rPr lang="en-US" sz="1200" dirty="0" err="1"/>
              <a:t>date_block_num</a:t>
            </a:r>
            <a:r>
              <a:rPr lang="en-US" sz="1200" dirty="0"/>
              <a:t> - a consecutive month number, used for convenience. January 2013 is 0, February 2013 is 1,..., October 2015 is 33</a:t>
            </a:r>
          </a:p>
          <a:p>
            <a:pPr marL="742950" lvl="1" indent="-285750">
              <a:buFont typeface="Arial" panose="020B0604020202020204" pitchFamily="34" charset="0"/>
              <a:buChar char="•"/>
            </a:pPr>
            <a:r>
              <a:rPr lang="en-US" sz="1200" dirty="0" err="1"/>
              <a:t>item_name</a:t>
            </a:r>
            <a:r>
              <a:rPr lang="en-US" sz="1200" dirty="0"/>
              <a:t> - name of item</a:t>
            </a:r>
          </a:p>
          <a:p>
            <a:pPr marL="742950" lvl="1" indent="-285750">
              <a:buFont typeface="Arial" panose="020B0604020202020204" pitchFamily="34" charset="0"/>
              <a:buChar char="•"/>
            </a:pPr>
            <a:r>
              <a:rPr lang="en-US" sz="1200" dirty="0" err="1"/>
              <a:t>shop_name</a:t>
            </a:r>
            <a:r>
              <a:rPr lang="en-US" sz="1200" dirty="0"/>
              <a:t> - name of shop</a:t>
            </a:r>
          </a:p>
          <a:p>
            <a:pPr marL="742950" lvl="1" indent="-285750">
              <a:buFont typeface="Arial" panose="020B0604020202020204" pitchFamily="34" charset="0"/>
              <a:buChar char="•"/>
            </a:pPr>
            <a:r>
              <a:rPr lang="en-US" sz="1200" dirty="0" err="1"/>
              <a:t>item_category_name</a:t>
            </a:r>
            <a:r>
              <a:rPr lang="en-US" sz="1200" dirty="0"/>
              <a:t> - name of item category</a:t>
            </a:r>
          </a:p>
          <a:p>
            <a:pPr marL="285750" indent="-285750">
              <a:buFont typeface="Arial" panose="020B0604020202020204" pitchFamily="34" charset="0"/>
              <a:buChar char="•"/>
            </a:pPr>
            <a:endParaRPr lang="en-US" sz="1200" dirty="0"/>
          </a:p>
          <a:p>
            <a:r>
              <a:rPr lang="en-US" sz="1200" dirty="0"/>
              <a:t>*(from competition description)*</a:t>
            </a:r>
            <a:endParaRPr lang="en-US" dirty="0"/>
          </a:p>
        </p:txBody>
      </p:sp>
    </p:spTree>
    <p:extLst>
      <p:ext uri="{BB962C8B-B14F-4D97-AF65-F5344CB8AC3E}">
        <p14:creationId xmlns:p14="http://schemas.microsoft.com/office/powerpoint/2010/main" val="1663167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Exploratory Data Analysis</a:t>
            </a:r>
          </a:p>
        </p:txBody>
      </p:sp>
      <p:pic>
        <p:nvPicPr>
          <p:cNvPr id="6" name="Picture 5">
            <a:extLst>
              <a:ext uri="{FF2B5EF4-FFF2-40B4-BE49-F238E27FC236}">
                <a16:creationId xmlns:a16="http://schemas.microsoft.com/office/drawing/2014/main" id="{991C1CEE-29E8-8D78-96B4-92878D01AA36}"/>
              </a:ext>
            </a:extLst>
          </p:cNvPr>
          <p:cNvPicPr>
            <a:picLocks noChangeAspect="1"/>
          </p:cNvPicPr>
          <p:nvPr/>
        </p:nvPicPr>
        <p:blipFill>
          <a:blip r:embed="rId2"/>
          <a:stretch>
            <a:fillRect/>
          </a:stretch>
        </p:blipFill>
        <p:spPr>
          <a:xfrm>
            <a:off x="2218996" y="1680918"/>
            <a:ext cx="4706007" cy="3496163"/>
          </a:xfrm>
          <a:prstGeom prst="rect">
            <a:avLst/>
          </a:prstGeom>
        </p:spPr>
      </p:pic>
    </p:spTree>
    <p:extLst>
      <p:ext uri="{BB962C8B-B14F-4D97-AF65-F5344CB8AC3E}">
        <p14:creationId xmlns:p14="http://schemas.microsoft.com/office/powerpoint/2010/main" val="2411654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Exploratory Data Analysis</a:t>
            </a:r>
          </a:p>
        </p:txBody>
      </p:sp>
      <p:pic>
        <p:nvPicPr>
          <p:cNvPr id="4" name="Picture 3">
            <a:extLst>
              <a:ext uri="{FF2B5EF4-FFF2-40B4-BE49-F238E27FC236}">
                <a16:creationId xmlns:a16="http://schemas.microsoft.com/office/drawing/2014/main" id="{6ED3F151-E7B8-5E88-9404-6B4F60D5154F}"/>
              </a:ext>
            </a:extLst>
          </p:cNvPr>
          <p:cNvPicPr>
            <a:picLocks noChangeAspect="1"/>
          </p:cNvPicPr>
          <p:nvPr/>
        </p:nvPicPr>
        <p:blipFill>
          <a:blip r:embed="rId2"/>
          <a:stretch>
            <a:fillRect/>
          </a:stretch>
        </p:blipFill>
        <p:spPr>
          <a:xfrm>
            <a:off x="2009417" y="1680918"/>
            <a:ext cx="5125165" cy="3496163"/>
          </a:xfrm>
          <a:prstGeom prst="rect">
            <a:avLst/>
          </a:prstGeom>
        </p:spPr>
      </p:pic>
    </p:spTree>
    <p:extLst>
      <p:ext uri="{BB962C8B-B14F-4D97-AF65-F5344CB8AC3E}">
        <p14:creationId xmlns:p14="http://schemas.microsoft.com/office/powerpoint/2010/main" val="1658349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Exploratory Data Analysis</a:t>
            </a:r>
          </a:p>
        </p:txBody>
      </p:sp>
      <p:pic>
        <p:nvPicPr>
          <p:cNvPr id="4" name="Picture 3">
            <a:extLst>
              <a:ext uri="{FF2B5EF4-FFF2-40B4-BE49-F238E27FC236}">
                <a16:creationId xmlns:a16="http://schemas.microsoft.com/office/drawing/2014/main" id="{1F546F1D-DA52-5025-68D7-2546550F5D26}"/>
              </a:ext>
            </a:extLst>
          </p:cNvPr>
          <p:cNvPicPr>
            <a:picLocks noChangeAspect="1"/>
          </p:cNvPicPr>
          <p:nvPr/>
        </p:nvPicPr>
        <p:blipFill>
          <a:blip r:embed="rId2"/>
          <a:stretch>
            <a:fillRect/>
          </a:stretch>
        </p:blipFill>
        <p:spPr>
          <a:xfrm>
            <a:off x="1952259" y="1723787"/>
            <a:ext cx="5239481" cy="3410426"/>
          </a:xfrm>
          <a:prstGeom prst="rect">
            <a:avLst/>
          </a:prstGeom>
        </p:spPr>
      </p:pic>
    </p:spTree>
    <p:extLst>
      <p:ext uri="{BB962C8B-B14F-4D97-AF65-F5344CB8AC3E}">
        <p14:creationId xmlns:p14="http://schemas.microsoft.com/office/powerpoint/2010/main" val="3367596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Exploratory Data Analysis</a:t>
            </a:r>
          </a:p>
        </p:txBody>
      </p:sp>
      <p:pic>
        <p:nvPicPr>
          <p:cNvPr id="4" name="Picture 3">
            <a:extLst>
              <a:ext uri="{FF2B5EF4-FFF2-40B4-BE49-F238E27FC236}">
                <a16:creationId xmlns:a16="http://schemas.microsoft.com/office/drawing/2014/main" id="{14F2905E-B1CE-EFE0-311D-FFCCE5238379}"/>
              </a:ext>
            </a:extLst>
          </p:cNvPr>
          <p:cNvPicPr>
            <a:picLocks noChangeAspect="1"/>
          </p:cNvPicPr>
          <p:nvPr/>
        </p:nvPicPr>
        <p:blipFill>
          <a:blip r:embed="rId2"/>
          <a:stretch>
            <a:fillRect/>
          </a:stretch>
        </p:blipFill>
        <p:spPr>
          <a:xfrm>
            <a:off x="1942733" y="1704734"/>
            <a:ext cx="5258534" cy="3448531"/>
          </a:xfrm>
          <a:prstGeom prst="rect">
            <a:avLst/>
          </a:prstGeom>
        </p:spPr>
      </p:pic>
    </p:spTree>
    <p:extLst>
      <p:ext uri="{BB962C8B-B14F-4D97-AF65-F5344CB8AC3E}">
        <p14:creationId xmlns:p14="http://schemas.microsoft.com/office/powerpoint/2010/main" val="1839785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28600"/>
            <a:ext cx="8686800" cy="707886"/>
          </a:xfrm>
          <a:prstGeom prst="rect">
            <a:avLst/>
          </a:prstGeom>
          <a:noFill/>
        </p:spPr>
        <p:txBody>
          <a:bodyPr wrap="square" rtlCol="0">
            <a:spAutoFit/>
          </a:bodyPr>
          <a:lstStyle/>
          <a:p>
            <a:r>
              <a:rPr lang="en-US" sz="4000" dirty="0">
                <a:latin typeface="Arial" pitchFamily="34" charset="0"/>
                <a:cs typeface="Arial" pitchFamily="34" charset="0"/>
              </a:rPr>
              <a:t>Exploratory Data Analysis</a:t>
            </a:r>
          </a:p>
        </p:txBody>
      </p:sp>
      <p:pic>
        <p:nvPicPr>
          <p:cNvPr id="4" name="Picture 3">
            <a:extLst>
              <a:ext uri="{FF2B5EF4-FFF2-40B4-BE49-F238E27FC236}">
                <a16:creationId xmlns:a16="http://schemas.microsoft.com/office/drawing/2014/main" id="{F5C2662E-2AB1-2BE7-ECCC-71636374B800}"/>
              </a:ext>
            </a:extLst>
          </p:cNvPr>
          <p:cNvPicPr>
            <a:picLocks noChangeAspect="1"/>
          </p:cNvPicPr>
          <p:nvPr/>
        </p:nvPicPr>
        <p:blipFill>
          <a:blip r:embed="rId2"/>
          <a:stretch>
            <a:fillRect/>
          </a:stretch>
        </p:blipFill>
        <p:spPr>
          <a:xfrm>
            <a:off x="951995" y="1866682"/>
            <a:ext cx="7240010" cy="3124636"/>
          </a:xfrm>
          <a:prstGeom prst="rect">
            <a:avLst/>
          </a:prstGeom>
        </p:spPr>
      </p:pic>
    </p:spTree>
    <p:extLst>
      <p:ext uri="{BB962C8B-B14F-4D97-AF65-F5344CB8AC3E}">
        <p14:creationId xmlns:p14="http://schemas.microsoft.com/office/powerpoint/2010/main" val="7567697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1242</TotalTime>
  <Words>1153</Words>
  <Application>Microsoft Office PowerPoint</Application>
  <PresentationFormat>On-screen Show (4:3)</PresentationFormat>
  <Paragraphs>137</Paragraphs>
  <Slides>24</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Arial Black</vt:lpstr>
      <vt:lpstr>Calibri</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waldo</dc:creator>
  <cp:lastModifiedBy>William Wilson</cp:lastModifiedBy>
  <cp:revision>95</cp:revision>
  <dcterms:created xsi:type="dcterms:W3CDTF">2010-10-12T21:13:14Z</dcterms:created>
  <dcterms:modified xsi:type="dcterms:W3CDTF">2022-06-10T20:04:39Z</dcterms:modified>
</cp:coreProperties>
</file>

<file path=docProps/thumbnail.jpeg>
</file>